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 id="317" r:id="rId66"/>
    <p:sldId id="318" r:id="rId67"/>
    <p:sldId id="319" r:id="rId68"/>
    <p:sldId id="320" r:id="rId69"/>
  </p:sldIdLst>
  <p:sldSz cy="5143500" cx="9144000"/>
  <p:notesSz cx="6858000" cy="9144000"/>
  <p:embeddedFontLst>
    <p:embeddedFont>
      <p:font typeface="Nixie One"/>
      <p:regular r:id="rId70"/>
    </p:embeddedFont>
    <p:embeddedFont>
      <p:font typeface="Varela Round"/>
      <p:regular r:id="rId7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71" Type="http://schemas.openxmlformats.org/officeDocument/2006/relationships/font" Target="fonts/VarelaRound-regular.fntdata"/><Relationship Id="rId70" Type="http://schemas.openxmlformats.org/officeDocument/2006/relationships/font" Target="fonts/NixieOne-regular.fntdata"/><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62" Type="http://schemas.openxmlformats.org/officeDocument/2006/relationships/slide" Target="slides/slide58.xml"/><Relationship Id="rId61" Type="http://schemas.openxmlformats.org/officeDocument/2006/relationships/slide" Target="slides/slide57.xml"/><Relationship Id="rId20" Type="http://schemas.openxmlformats.org/officeDocument/2006/relationships/slide" Target="slides/slide16.xml"/><Relationship Id="rId64" Type="http://schemas.openxmlformats.org/officeDocument/2006/relationships/slide" Target="slides/slide60.xml"/><Relationship Id="rId63" Type="http://schemas.openxmlformats.org/officeDocument/2006/relationships/slide" Target="slides/slide59.xml"/><Relationship Id="rId22" Type="http://schemas.openxmlformats.org/officeDocument/2006/relationships/slide" Target="slides/slide18.xml"/><Relationship Id="rId66" Type="http://schemas.openxmlformats.org/officeDocument/2006/relationships/slide" Target="slides/slide62.xml"/><Relationship Id="rId21" Type="http://schemas.openxmlformats.org/officeDocument/2006/relationships/slide" Target="slides/slide17.xml"/><Relationship Id="rId65" Type="http://schemas.openxmlformats.org/officeDocument/2006/relationships/slide" Target="slides/slide61.xml"/><Relationship Id="rId24" Type="http://schemas.openxmlformats.org/officeDocument/2006/relationships/slide" Target="slides/slide20.xml"/><Relationship Id="rId68" Type="http://schemas.openxmlformats.org/officeDocument/2006/relationships/slide" Target="slides/slide64.xml"/><Relationship Id="rId23" Type="http://schemas.openxmlformats.org/officeDocument/2006/relationships/slide" Target="slides/slide19.xml"/><Relationship Id="rId67" Type="http://schemas.openxmlformats.org/officeDocument/2006/relationships/slide" Target="slides/slide63.xml"/><Relationship Id="rId60" Type="http://schemas.openxmlformats.org/officeDocument/2006/relationships/slide" Target="slides/slide56.xml"/><Relationship Id="rId26" Type="http://schemas.openxmlformats.org/officeDocument/2006/relationships/slide" Target="slides/slide22.xml"/><Relationship Id="rId25" Type="http://schemas.openxmlformats.org/officeDocument/2006/relationships/slide" Target="slides/slide21.xml"/><Relationship Id="rId69" Type="http://schemas.openxmlformats.org/officeDocument/2006/relationships/slide" Target="slides/slide65.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slide" Target="slides/slide47.xml"/><Relationship Id="rId50" Type="http://schemas.openxmlformats.org/officeDocument/2006/relationships/slide" Target="slides/slide46.xml"/><Relationship Id="rId53" Type="http://schemas.openxmlformats.org/officeDocument/2006/relationships/slide" Target="slides/slide49.xml"/><Relationship Id="rId52" Type="http://schemas.openxmlformats.org/officeDocument/2006/relationships/slide" Target="slides/slide48.xml"/><Relationship Id="rId11" Type="http://schemas.openxmlformats.org/officeDocument/2006/relationships/slide" Target="slides/slide7.xml"/><Relationship Id="rId55" Type="http://schemas.openxmlformats.org/officeDocument/2006/relationships/slide" Target="slides/slide51.xml"/><Relationship Id="rId10" Type="http://schemas.openxmlformats.org/officeDocument/2006/relationships/slide" Target="slides/slide6.xml"/><Relationship Id="rId54" Type="http://schemas.openxmlformats.org/officeDocument/2006/relationships/slide" Target="slides/slide50.xml"/><Relationship Id="rId13" Type="http://schemas.openxmlformats.org/officeDocument/2006/relationships/slide" Target="slides/slide9.xml"/><Relationship Id="rId57" Type="http://schemas.openxmlformats.org/officeDocument/2006/relationships/slide" Target="slides/slide53.xml"/><Relationship Id="rId12" Type="http://schemas.openxmlformats.org/officeDocument/2006/relationships/slide" Target="slides/slide8.xml"/><Relationship Id="rId56" Type="http://schemas.openxmlformats.org/officeDocument/2006/relationships/slide" Target="slides/slide52.xml"/><Relationship Id="rId15" Type="http://schemas.openxmlformats.org/officeDocument/2006/relationships/slide" Target="slides/slide11.xml"/><Relationship Id="rId59" Type="http://schemas.openxmlformats.org/officeDocument/2006/relationships/slide" Target="slides/slide55.xml"/><Relationship Id="rId14" Type="http://schemas.openxmlformats.org/officeDocument/2006/relationships/slide" Target="slides/slide10.xml"/><Relationship Id="rId58" Type="http://schemas.openxmlformats.org/officeDocument/2006/relationships/slide" Target="slides/slide54.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317500" lvl="0" marL="4572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1pPr>
            <a:lvl2pPr indent="-317500" lvl="1" marL="9144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6pPr>
            <a:lvl7pPr indent="-317500" lvl="6" marL="32004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7pPr>
            <a:lvl8pPr indent="-317500" lvl="7" marL="36576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8pPr>
            <a:lvl9pPr indent="-317500" lvl="8" marL="41148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0" name="Shape 180"/>
        <p:cNvGrpSpPr/>
        <p:nvPr/>
      </p:nvGrpSpPr>
      <p:grpSpPr>
        <a:xfrm>
          <a:off x="0" y="0"/>
          <a:ext cx="0" cy="0"/>
          <a:chOff x="0" y="0"/>
          <a:chExt cx="0" cy="0"/>
        </a:xfrm>
      </p:grpSpPr>
      <p:sp>
        <p:nvSpPr>
          <p:cNvPr id="181" name="Shape 181"/>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2" name="Shape 182"/>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5" name="Shape 235"/>
        <p:cNvGrpSpPr/>
        <p:nvPr/>
      </p:nvGrpSpPr>
      <p:grpSpPr>
        <a:xfrm>
          <a:off x="0" y="0"/>
          <a:ext cx="0" cy="0"/>
          <a:chOff x="0" y="0"/>
          <a:chExt cx="0" cy="0"/>
        </a:xfrm>
      </p:grpSpPr>
      <p:sp>
        <p:nvSpPr>
          <p:cNvPr id="236" name="Shape 236"/>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237" name="Shape 23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0" name="Shape 240"/>
        <p:cNvGrpSpPr/>
        <p:nvPr/>
      </p:nvGrpSpPr>
      <p:grpSpPr>
        <a:xfrm>
          <a:off x="0" y="0"/>
          <a:ext cx="0" cy="0"/>
          <a:chOff x="0" y="0"/>
          <a:chExt cx="0" cy="0"/>
        </a:xfrm>
      </p:grpSpPr>
      <p:sp>
        <p:nvSpPr>
          <p:cNvPr id="241" name="Shape 241"/>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242" name="Shape 24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0" name="Shape 250"/>
        <p:cNvGrpSpPr/>
        <p:nvPr/>
      </p:nvGrpSpPr>
      <p:grpSpPr>
        <a:xfrm>
          <a:off x="0" y="0"/>
          <a:ext cx="0" cy="0"/>
          <a:chOff x="0" y="0"/>
          <a:chExt cx="0" cy="0"/>
        </a:xfrm>
      </p:grpSpPr>
      <p:sp>
        <p:nvSpPr>
          <p:cNvPr id="251" name="Shape 251"/>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252" name="Shape 25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6" name="Shape 256"/>
        <p:cNvGrpSpPr/>
        <p:nvPr/>
      </p:nvGrpSpPr>
      <p:grpSpPr>
        <a:xfrm>
          <a:off x="0" y="0"/>
          <a:ext cx="0" cy="0"/>
          <a:chOff x="0" y="0"/>
          <a:chExt cx="0" cy="0"/>
        </a:xfrm>
      </p:grpSpPr>
      <p:sp>
        <p:nvSpPr>
          <p:cNvPr id="257" name="Shape 257"/>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258" name="Shape 25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3" name="Shape 263"/>
        <p:cNvGrpSpPr/>
        <p:nvPr/>
      </p:nvGrpSpPr>
      <p:grpSpPr>
        <a:xfrm>
          <a:off x="0" y="0"/>
          <a:ext cx="0" cy="0"/>
          <a:chOff x="0" y="0"/>
          <a:chExt cx="0" cy="0"/>
        </a:xfrm>
      </p:grpSpPr>
      <p:sp>
        <p:nvSpPr>
          <p:cNvPr id="264" name="Shape 264"/>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265" name="Shape 26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0" name="Shape 270"/>
        <p:cNvGrpSpPr/>
        <p:nvPr/>
      </p:nvGrpSpPr>
      <p:grpSpPr>
        <a:xfrm>
          <a:off x="0" y="0"/>
          <a:ext cx="0" cy="0"/>
          <a:chOff x="0" y="0"/>
          <a:chExt cx="0" cy="0"/>
        </a:xfrm>
      </p:grpSpPr>
      <p:sp>
        <p:nvSpPr>
          <p:cNvPr id="271" name="Shape 271"/>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272" name="Shape 27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6" name="Shape 276"/>
        <p:cNvGrpSpPr/>
        <p:nvPr/>
      </p:nvGrpSpPr>
      <p:grpSpPr>
        <a:xfrm>
          <a:off x="0" y="0"/>
          <a:ext cx="0" cy="0"/>
          <a:chOff x="0" y="0"/>
          <a:chExt cx="0" cy="0"/>
        </a:xfrm>
      </p:grpSpPr>
      <p:sp>
        <p:nvSpPr>
          <p:cNvPr id="277" name="Shape 277"/>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278" name="Shape 27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3" name="Shape 283"/>
        <p:cNvGrpSpPr/>
        <p:nvPr/>
      </p:nvGrpSpPr>
      <p:grpSpPr>
        <a:xfrm>
          <a:off x="0" y="0"/>
          <a:ext cx="0" cy="0"/>
          <a:chOff x="0" y="0"/>
          <a:chExt cx="0" cy="0"/>
        </a:xfrm>
      </p:grpSpPr>
      <p:sp>
        <p:nvSpPr>
          <p:cNvPr id="284" name="Shape 284"/>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285" name="Shape 28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0" name="Shape 290"/>
        <p:cNvGrpSpPr/>
        <p:nvPr/>
      </p:nvGrpSpPr>
      <p:grpSpPr>
        <a:xfrm>
          <a:off x="0" y="0"/>
          <a:ext cx="0" cy="0"/>
          <a:chOff x="0" y="0"/>
          <a:chExt cx="0" cy="0"/>
        </a:xfrm>
      </p:grpSpPr>
      <p:sp>
        <p:nvSpPr>
          <p:cNvPr id="291" name="Shape 291"/>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292" name="Shape 29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5" name="Shape 295"/>
        <p:cNvGrpSpPr/>
        <p:nvPr/>
      </p:nvGrpSpPr>
      <p:grpSpPr>
        <a:xfrm>
          <a:off x="0" y="0"/>
          <a:ext cx="0" cy="0"/>
          <a:chOff x="0" y="0"/>
          <a:chExt cx="0" cy="0"/>
        </a:xfrm>
      </p:grpSpPr>
      <p:sp>
        <p:nvSpPr>
          <p:cNvPr id="296" name="Shape 296"/>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297" name="Shape 29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7" name="Shape 187"/>
        <p:cNvGrpSpPr/>
        <p:nvPr/>
      </p:nvGrpSpPr>
      <p:grpSpPr>
        <a:xfrm>
          <a:off x="0" y="0"/>
          <a:ext cx="0" cy="0"/>
          <a:chOff x="0" y="0"/>
          <a:chExt cx="0" cy="0"/>
        </a:xfrm>
      </p:grpSpPr>
      <p:sp>
        <p:nvSpPr>
          <p:cNvPr id="188" name="Shape 188"/>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9" name="Shape 189"/>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2" name="Shape 302"/>
        <p:cNvGrpSpPr/>
        <p:nvPr/>
      </p:nvGrpSpPr>
      <p:grpSpPr>
        <a:xfrm>
          <a:off x="0" y="0"/>
          <a:ext cx="0" cy="0"/>
          <a:chOff x="0" y="0"/>
          <a:chExt cx="0" cy="0"/>
        </a:xfrm>
      </p:grpSpPr>
      <p:sp>
        <p:nvSpPr>
          <p:cNvPr id="303" name="Shape 303"/>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304" name="Shape 30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8" name="Shape 308"/>
        <p:cNvGrpSpPr/>
        <p:nvPr/>
      </p:nvGrpSpPr>
      <p:grpSpPr>
        <a:xfrm>
          <a:off x="0" y="0"/>
          <a:ext cx="0" cy="0"/>
          <a:chOff x="0" y="0"/>
          <a:chExt cx="0" cy="0"/>
        </a:xfrm>
      </p:grpSpPr>
      <p:sp>
        <p:nvSpPr>
          <p:cNvPr id="309" name="Shape 309"/>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310" name="Shape 31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3" name="Shape 313"/>
        <p:cNvGrpSpPr/>
        <p:nvPr/>
      </p:nvGrpSpPr>
      <p:grpSpPr>
        <a:xfrm>
          <a:off x="0" y="0"/>
          <a:ext cx="0" cy="0"/>
          <a:chOff x="0" y="0"/>
          <a:chExt cx="0" cy="0"/>
        </a:xfrm>
      </p:grpSpPr>
      <p:sp>
        <p:nvSpPr>
          <p:cNvPr id="314" name="Shape 314"/>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5" name="Shape 315"/>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2" name="Shape 342"/>
        <p:cNvGrpSpPr/>
        <p:nvPr/>
      </p:nvGrpSpPr>
      <p:grpSpPr>
        <a:xfrm>
          <a:off x="0" y="0"/>
          <a:ext cx="0" cy="0"/>
          <a:chOff x="0" y="0"/>
          <a:chExt cx="0" cy="0"/>
        </a:xfrm>
      </p:grpSpPr>
      <p:sp>
        <p:nvSpPr>
          <p:cNvPr id="343" name="Shape 343"/>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344" name="Shape 34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9" name="Shape 359"/>
        <p:cNvGrpSpPr/>
        <p:nvPr/>
      </p:nvGrpSpPr>
      <p:grpSpPr>
        <a:xfrm>
          <a:off x="0" y="0"/>
          <a:ext cx="0" cy="0"/>
          <a:chOff x="0" y="0"/>
          <a:chExt cx="0" cy="0"/>
        </a:xfrm>
      </p:grpSpPr>
      <p:sp>
        <p:nvSpPr>
          <p:cNvPr id="360" name="Shape 360"/>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361" name="Shape 36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6" name="Shape 366"/>
        <p:cNvGrpSpPr/>
        <p:nvPr/>
      </p:nvGrpSpPr>
      <p:grpSpPr>
        <a:xfrm>
          <a:off x="0" y="0"/>
          <a:ext cx="0" cy="0"/>
          <a:chOff x="0" y="0"/>
          <a:chExt cx="0" cy="0"/>
        </a:xfrm>
      </p:grpSpPr>
      <p:sp>
        <p:nvSpPr>
          <p:cNvPr id="367" name="Shape 367"/>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8" name="Shape 368"/>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3" name="Shape 373"/>
        <p:cNvGrpSpPr/>
        <p:nvPr/>
      </p:nvGrpSpPr>
      <p:grpSpPr>
        <a:xfrm>
          <a:off x="0" y="0"/>
          <a:ext cx="0" cy="0"/>
          <a:chOff x="0" y="0"/>
          <a:chExt cx="0" cy="0"/>
        </a:xfrm>
      </p:grpSpPr>
      <p:sp>
        <p:nvSpPr>
          <p:cNvPr id="374" name="Shape 374"/>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375" name="Shape 37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9" name="Shape 379"/>
        <p:cNvGrpSpPr/>
        <p:nvPr/>
      </p:nvGrpSpPr>
      <p:grpSpPr>
        <a:xfrm>
          <a:off x="0" y="0"/>
          <a:ext cx="0" cy="0"/>
          <a:chOff x="0" y="0"/>
          <a:chExt cx="0" cy="0"/>
        </a:xfrm>
      </p:grpSpPr>
      <p:sp>
        <p:nvSpPr>
          <p:cNvPr id="380" name="Shape 380"/>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1" name="Shape 381"/>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6" name="Shape 386"/>
        <p:cNvGrpSpPr/>
        <p:nvPr/>
      </p:nvGrpSpPr>
      <p:grpSpPr>
        <a:xfrm>
          <a:off x="0" y="0"/>
          <a:ext cx="0" cy="0"/>
          <a:chOff x="0" y="0"/>
          <a:chExt cx="0" cy="0"/>
        </a:xfrm>
      </p:grpSpPr>
      <p:sp>
        <p:nvSpPr>
          <p:cNvPr id="387" name="Shape 387"/>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388" name="Shape 38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2" name="Shape 392"/>
        <p:cNvGrpSpPr/>
        <p:nvPr/>
      </p:nvGrpSpPr>
      <p:grpSpPr>
        <a:xfrm>
          <a:off x="0" y="0"/>
          <a:ext cx="0" cy="0"/>
          <a:chOff x="0" y="0"/>
          <a:chExt cx="0" cy="0"/>
        </a:xfrm>
      </p:grpSpPr>
      <p:sp>
        <p:nvSpPr>
          <p:cNvPr id="393" name="Shape 393"/>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394" name="Shape 39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6" name="Shape 196"/>
        <p:cNvGrpSpPr/>
        <p:nvPr/>
      </p:nvGrpSpPr>
      <p:grpSpPr>
        <a:xfrm>
          <a:off x="0" y="0"/>
          <a:ext cx="0" cy="0"/>
          <a:chOff x="0" y="0"/>
          <a:chExt cx="0" cy="0"/>
        </a:xfrm>
      </p:grpSpPr>
      <p:sp>
        <p:nvSpPr>
          <p:cNvPr id="197" name="Shape 197"/>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8" name="Shape 198"/>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8" name="Shape 398"/>
        <p:cNvGrpSpPr/>
        <p:nvPr/>
      </p:nvGrpSpPr>
      <p:grpSpPr>
        <a:xfrm>
          <a:off x="0" y="0"/>
          <a:ext cx="0" cy="0"/>
          <a:chOff x="0" y="0"/>
          <a:chExt cx="0" cy="0"/>
        </a:xfrm>
      </p:grpSpPr>
      <p:sp>
        <p:nvSpPr>
          <p:cNvPr id="399" name="Shape 399"/>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400" name="Shape 40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4" name="Shape 404"/>
        <p:cNvGrpSpPr/>
        <p:nvPr/>
      </p:nvGrpSpPr>
      <p:grpSpPr>
        <a:xfrm>
          <a:off x="0" y="0"/>
          <a:ext cx="0" cy="0"/>
          <a:chOff x="0" y="0"/>
          <a:chExt cx="0" cy="0"/>
        </a:xfrm>
      </p:grpSpPr>
      <p:sp>
        <p:nvSpPr>
          <p:cNvPr id="405" name="Shape 405"/>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406" name="Shape 40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0" name="Shape 410"/>
        <p:cNvGrpSpPr/>
        <p:nvPr/>
      </p:nvGrpSpPr>
      <p:grpSpPr>
        <a:xfrm>
          <a:off x="0" y="0"/>
          <a:ext cx="0" cy="0"/>
          <a:chOff x="0" y="0"/>
          <a:chExt cx="0" cy="0"/>
        </a:xfrm>
      </p:grpSpPr>
      <p:sp>
        <p:nvSpPr>
          <p:cNvPr id="411" name="Shape 411"/>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2" name="Shape 412"/>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7" name="Shape 417"/>
        <p:cNvGrpSpPr/>
        <p:nvPr/>
      </p:nvGrpSpPr>
      <p:grpSpPr>
        <a:xfrm>
          <a:off x="0" y="0"/>
          <a:ext cx="0" cy="0"/>
          <a:chOff x="0" y="0"/>
          <a:chExt cx="0" cy="0"/>
        </a:xfrm>
      </p:grpSpPr>
      <p:sp>
        <p:nvSpPr>
          <p:cNvPr id="418" name="Shape 418"/>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419" name="Shape 41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3" name="Shape 423"/>
        <p:cNvGrpSpPr/>
        <p:nvPr/>
      </p:nvGrpSpPr>
      <p:grpSpPr>
        <a:xfrm>
          <a:off x="0" y="0"/>
          <a:ext cx="0" cy="0"/>
          <a:chOff x="0" y="0"/>
          <a:chExt cx="0" cy="0"/>
        </a:xfrm>
      </p:grpSpPr>
      <p:sp>
        <p:nvSpPr>
          <p:cNvPr id="424" name="Shape 424"/>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425" name="Shape 42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9" name="Shape 429"/>
        <p:cNvGrpSpPr/>
        <p:nvPr/>
      </p:nvGrpSpPr>
      <p:grpSpPr>
        <a:xfrm>
          <a:off x="0" y="0"/>
          <a:ext cx="0" cy="0"/>
          <a:chOff x="0" y="0"/>
          <a:chExt cx="0" cy="0"/>
        </a:xfrm>
      </p:grpSpPr>
      <p:sp>
        <p:nvSpPr>
          <p:cNvPr id="430" name="Shape 430"/>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1" name="Shape 431"/>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6" name="Shape 436"/>
        <p:cNvGrpSpPr/>
        <p:nvPr/>
      </p:nvGrpSpPr>
      <p:grpSpPr>
        <a:xfrm>
          <a:off x="0" y="0"/>
          <a:ext cx="0" cy="0"/>
          <a:chOff x="0" y="0"/>
          <a:chExt cx="0" cy="0"/>
        </a:xfrm>
      </p:grpSpPr>
      <p:sp>
        <p:nvSpPr>
          <p:cNvPr id="437" name="Shape 437"/>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438" name="Shape 43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2" name="Shape 442"/>
        <p:cNvGrpSpPr/>
        <p:nvPr/>
      </p:nvGrpSpPr>
      <p:grpSpPr>
        <a:xfrm>
          <a:off x="0" y="0"/>
          <a:ext cx="0" cy="0"/>
          <a:chOff x="0" y="0"/>
          <a:chExt cx="0" cy="0"/>
        </a:xfrm>
      </p:grpSpPr>
      <p:sp>
        <p:nvSpPr>
          <p:cNvPr id="443" name="Shape 443"/>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4" name="Shape 444"/>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9" name="Shape 449"/>
        <p:cNvGrpSpPr/>
        <p:nvPr/>
      </p:nvGrpSpPr>
      <p:grpSpPr>
        <a:xfrm>
          <a:off x="0" y="0"/>
          <a:ext cx="0" cy="0"/>
          <a:chOff x="0" y="0"/>
          <a:chExt cx="0" cy="0"/>
        </a:xfrm>
      </p:grpSpPr>
      <p:sp>
        <p:nvSpPr>
          <p:cNvPr id="450" name="Shape 450"/>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451" name="Shape 45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5" name="Shape 455"/>
        <p:cNvGrpSpPr/>
        <p:nvPr/>
      </p:nvGrpSpPr>
      <p:grpSpPr>
        <a:xfrm>
          <a:off x="0" y="0"/>
          <a:ext cx="0" cy="0"/>
          <a:chOff x="0" y="0"/>
          <a:chExt cx="0" cy="0"/>
        </a:xfrm>
      </p:grpSpPr>
      <p:sp>
        <p:nvSpPr>
          <p:cNvPr id="456" name="Shape 456"/>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7" name="Shape 457"/>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4" name="Shape 204"/>
        <p:cNvGrpSpPr/>
        <p:nvPr/>
      </p:nvGrpSpPr>
      <p:grpSpPr>
        <a:xfrm>
          <a:off x="0" y="0"/>
          <a:ext cx="0" cy="0"/>
          <a:chOff x="0" y="0"/>
          <a:chExt cx="0" cy="0"/>
        </a:xfrm>
      </p:grpSpPr>
      <p:sp>
        <p:nvSpPr>
          <p:cNvPr id="205" name="Shape 205"/>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6" name="Shape 206"/>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2" name="Shape 462"/>
        <p:cNvGrpSpPr/>
        <p:nvPr/>
      </p:nvGrpSpPr>
      <p:grpSpPr>
        <a:xfrm>
          <a:off x="0" y="0"/>
          <a:ext cx="0" cy="0"/>
          <a:chOff x="0" y="0"/>
          <a:chExt cx="0" cy="0"/>
        </a:xfrm>
      </p:grpSpPr>
      <p:sp>
        <p:nvSpPr>
          <p:cNvPr id="463" name="Shape 463"/>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464" name="Shape 46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8" name="Shape 468"/>
        <p:cNvGrpSpPr/>
        <p:nvPr/>
      </p:nvGrpSpPr>
      <p:grpSpPr>
        <a:xfrm>
          <a:off x="0" y="0"/>
          <a:ext cx="0" cy="0"/>
          <a:chOff x="0" y="0"/>
          <a:chExt cx="0" cy="0"/>
        </a:xfrm>
      </p:grpSpPr>
      <p:sp>
        <p:nvSpPr>
          <p:cNvPr id="469" name="Shape 469"/>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470" name="Shape 47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4" name="Shape 474"/>
        <p:cNvGrpSpPr/>
        <p:nvPr/>
      </p:nvGrpSpPr>
      <p:grpSpPr>
        <a:xfrm>
          <a:off x="0" y="0"/>
          <a:ext cx="0" cy="0"/>
          <a:chOff x="0" y="0"/>
          <a:chExt cx="0" cy="0"/>
        </a:xfrm>
      </p:grpSpPr>
      <p:sp>
        <p:nvSpPr>
          <p:cNvPr id="475" name="Shape 475"/>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476" name="Shape 47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0" name="Shape 480"/>
        <p:cNvGrpSpPr/>
        <p:nvPr/>
      </p:nvGrpSpPr>
      <p:grpSpPr>
        <a:xfrm>
          <a:off x="0" y="0"/>
          <a:ext cx="0" cy="0"/>
          <a:chOff x="0" y="0"/>
          <a:chExt cx="0" cy="0"/>
        </a:xfrm>
      </p:grpSpPr>
      <p:sp>
        <p:nvSpPr>
          <p:cNvPr id="481" name="Shape 481"/>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2" name="Shape 482"/>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5" name="Shape 485"/>
        <p:cNvGrpSpPr/>
        <p:nvPr/>
      </p:nvGrpSpPr>
      <p:grpSpPr>
        <a:xfrm>
          <a:off x="0" y="0"/>
          <a:ext cx="0" cy="0"/>
          <a:chOff x="0" y="0"/>
          <a:chExt cx="0" cy="0"/>
        </a:xfrm>
      </p:grpSpPr>
      <p:sp>
        <p:nvSpPr>
          <p:cNvPr id="486" name="Shape 486"/>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487" name="Shape 48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1" name="Shape 491"/>
        <p:cNvGrpSpPr/>
        <p:nvPr/>
      </p:nvGrpSpPr>
      <p:grpSpPr>
        <a:xfrm>
          <a:off x="0" y="0"/>
          <a:ext cx="0" cy="0"/>
          <a:chOff x="0" y="0"/>
          <a:chExt cx="0" cy="0"/>
        </a:xfrm>
      </p:grpSpPr>
      <p:sp>
        <p:nvSpPr>
          <p:cNvPr id="492" name="Shape 492"/>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493" name="Shape 49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7" name="Shape 497"/>
        <p:cNvGrpSpPr/>
        <p:nvPr/>
      </p:nvGrpSpPr>
      <p:grpSpPr>
        <a:xfrm>
          <a:off x="0" y="0"/>
          <a:ext cx="0" cy="0"/>
          <a:chOff x="0" y="0"/>
          <a:chExt cx="0" cy="0"/>
        </a:xfrm>
      </p:grpSpPr>
      <p:sp>
        <p:nvSpPr>
          <p:cNvPr id="498" name="Shape 498"/>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499" name="Shape 49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3" name="Shape 503"/>
        <p:cNvGrpSpPr/>
        <p:nvPr/>
      </p:nvGrpSpPr>
      <p:grpSpPr>
        <a:xfrm>
          <a:off x="0" y="0"/>
          <a:ext cx="0" cy="0"/>
          <a:chOff x="0" y="0"/>
          <a:chExt cx="0" cy="0"/>
        </a:xfrm>
      </p:grpSpPr>
      <p:sp>
        <p:nvSpPr>
          <p:cNvPr id="504" name="Shape 504"/>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505" name="Shape 50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9" name="Shape 509"/>
        <p:cNvGrpSpPr/>
        <p:nvPr/>
      </p:nvGrpSpPr>
      <p:grpSpPr>
        <a:xfrm>
          <a:off x="0" y="0"/>
          <a:ext cx="0" cy="0"/>
          <a:chOff x="0" y="0"/>
          <a:chExt cx="0" cy="0"/>
        </a:xfrm>
      </p:grpSpPr>
      <p:sp>
        <p:nvSpPr>
          <p:cNvPr id="510" name="Shape 510"/>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511" name="Shape 51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4" name="Shape 514"/>
        <p:cNvGrpSpPr/>
        <p:nvPr/>
      </p:nvGrpSpPr>
      <p:grpSpPr>
        <a:xfrm>
          <a:off x="0" y="0"/>
          <a:ext cx="0" cy="0"/>
          <a:chOff x="0" y="0"/>
          <a:chExt cx="0" cy="0"/>
        </a:xfrm>
      </p:grpSpPr>
      <p:sp>
        <p:nvSpPr>
          <p:cNvPr id="515" name="Shape 515"/>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516" name="Shape 51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0" name="Shape 210"/>
        <p:cNvGrpSpPr/>
        <p:nvPr/>
      </p:nvGrpSpPr>
      <p:grpSpPr>
        <a:xfrm>
          <a:off x="0" y="0"/>
          <a:ext cx="0" cy="0"/>
          <a:chOff x="0" y="0"/>
          <a:chExt cx="0" cy="0"/>
        </a:xfrm>
      </p:grpSpPr>
      <p:sp>
        <p:nvSpPr>
          <p:cNvPr id="211" name="Shape 211"/>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212" name="Shape 21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9" name="Shape 519"/>
        <p:cNvGrpSpPr/>
        <p:nvPr/>
      </p:nvGrpSpPr>
      <p:grpSpPr>
        <a:xfrm>
          <a:off x="0" y="0"/>
          <a:ext cx="0" cy="0"/>
          <a:chOff x="0" y="0"/>
          <a:chExt cx="0" cy="0"/>
        </a:xfrm>
      </p:grpSpPr>
      <p:sp>
        <p:nvSpPr>
          <p:cNvPr id="520" name="Shape 520"/>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521" name="Shape 52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4" name="Shape 524"/>
        <p:cNvGrpSpPr/>
        <p:nvPr/>
      </p:nvGrpSpPr>
      <p:grpSpPr>
        <a:xfrm>
          <a:off x="0" y="0"/>
          <a:ext cx="0" cy="0"/>
          <a:chOff x="0" y="0"/>
          <a:chExt cx="0" cy="0"/>
        </a:xfrm>
      </p:grpSpPr>
      <p:sp>
        <p:nvSpPr>
          <p:cNvPr id="525" name="Shape 525"/>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526" name="Shape 52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0" name="Shape 530"/>
        <p:cNvGrpSpPr/>
        <p:nvPr/>
      </p:nvGrpSpPr>
      <p:grpSpPr>
        <a:xfrm>
          <a:off x="0" y="0"/>
          <a:ext cx="0" cy="0"/>
          <a:chOff x="0" y="0"/>
          <a:chExt cx="0" cy="0"/>
        </a:xfrm>
      </p:grpSpPr>
      <p:sp>
        <p:nvSpPr>
          <p:cNvPr id="531" name="Shape 531"/>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532" name="Shape 53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6" name="Shape 536"/>
        <p:cNvGrpSpPr/>
        <p:nvPr/>
      </p:nvGrpSpPr>
      <p:grpSpPr>
        <a:xfrm>
          <a:off x="0" y="0"/>
          <a:ext cx="0" cy="0"/>
          <a:chOff x="0" y="0"/>
          <a:chExt cx="0" cy="0"/>
        </a:xfrm>
      </p:grpSpPr>
      <p:sp>
        <p:nvSpPr>
          <p:cNvPr id="537" name="Shape 537"/>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538" name="Shape 53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2" name="Shape 542"/>
        <p:cNvGrpSpPr/>
        <p:nvPr/>
      </p:nvGrpSpPr>
      <p:grpSpPr>
        <a:xfrm>
          <a:off x="0" y="0"/>
          <a:ext cx="0" cy="0"/>
          <a:chOff x="0" y="0"/>
          <a:chExt cx="0" cy="0"/>
        </a:xfrm>
      </p:grpSpPr>
      <p:sp>
        <p:nvSpPr>
          <p:cNvPr id="543" name="Shape 543"/>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544" name="Shape 54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7" name="Shape 547"/>
        <p:cNvGrpSpPr/>
        <p:nvPr/>
      </p:nvGrpSpPr>
      <p:grpSpPr>
        <a:xfrm>
          <a:off x="0" y="0"/>
          <a:ext cx="0" cy="0"/>
          <a:chOff x="0" y="0"/>
          <a:chExt cx="0" cy="0"/>
        </a:xfrm>
      </p:grpSpPr>
      <p:sp>
        <p:nvSpPr>
          <p:cNvPr id="548" name="Shape 548"/>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549" name="Shape 54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3" name="Shape 553"/>
        <p:cNvGrpSpPr/>
        <p:nvPr/>
      </p:nvGrpSpPr>
      <p:grpSpPr>
        <a:xfrm>
          <a:off x="0" y="0"/>
          <a:ext cx="0" cy="0"/>
          <a:chOff x="0" y="0"/>
          <a:chExt cx="0" cy="0"/>
        </a:xfrm>
      </p:grpSpPr>
      <p:sp>
        <p:nvSpPr>
          <p:cNvPr id="554" name="Shape 554"/>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555" name="Shape 55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9" name="Shape 559"/>
        <p:cNvGrpSpPr/>
        <p:nvPr/>
      </p:nvGrpSpPr>
      <p:grpSpPr>
        <a:xfrm>
          <a:off x="0" y="0"/>
          <a:ext cx="0" cy="0"/>
          <a:chOff x="0" y="0"/>
          <a:chExt cx="0" cy="0"/>
        </a:xfrm>
      </p:grpSpPr>
      <p:sp>
        <p:nvSpPr>
          <p:cNvPr id="560" name="Shape 560"/>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561" name="Shape 56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5" name="Shape 565"/>
        <p:cNvGrpSpPr/>
        <p:nvPr/>
      </p:nvGrpSpPr>
      <p:grpSpPr>
        <a:xfrm>
          <a:off x="0" y="0"/>
          <a:ext cx="0" cy="0"/>
          <a:chOff x="0" y="0"/>
          <a:chExt cx="0" cy="0"/>
        </a:xfrm>
      </p:grpSpPr>
      <p:sp>
        <p:nvSpPr>
          <p:cNvPr id="566" name="Shape 566"/>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567" name="Shape 56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4" name="Shape 574"/>
        <p:cNvGrpSpPr/>
        <p:nvPr/>
      </p:nvGrpSpPr>
      <p:grpSpPr>
        <a:xfrm>
          <a:off x="0" y="0"/>
          <a:ext cx="0" cy="0"/>
          <a:chOff x="0" y="0"/>
          <a:chExt cx="0" cy="0"/>
        </a:xfrm>
      </p:grpSpPr>
      <p:sp>
        <p:nvSpPr>
          <p:cNvPr id="575" name="Shape 575"/>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576" name="Shape 57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5" name="Shape 215"/>
        <p:cNvGrpSpPr/>
        <p:nvPr/>
      </p:nvGrpSpPr>
      <p:grpSpPr>
        <a:xfrm>
          <a:off x="0" y="0"/>
          <a:ext cx="0" cy="0"/>
          <a:chOff x="0" y="0"/>
          <a:chExt cx="0" cy="0"/>
        </a:xfrm>
      </p:grpSpPr>
      <p:sp>
        <p:nvSpPr>
          <p:cNvPr id="216" name="Shape 216"/>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217" name="Shape 21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2" name="Shape 582"/>
        <p:cNvGrpSpPr/>
        <p:nvPr/>
      </p:nvGrpSpPr>
      <p:grpSpPr>
        <a:xfrm>
          <a:off x="0" y="0"/>
          <a:ext cx="0" cy="0"/>
          <a:chOff x="0" y="0"/>
          <a:chExt cx="0" cy="0"/>
        </a:xfrm>
      </p:grpSpPr>
      <p:sp>
        <p:nvSpPr>
          <p:cNvPr id="583" name="Shape 583"/>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584" name="Shape 58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8" name="Shape 588"/>
        <p:cNvGrpSpPr/>
        <p:nvPr/>
      </p:nvGrpSpPr>
      <p:grpSpPr>
        <a:xfrm>
          <a:off x="0" y="0"/>
          <a:ext cx="0" cy="0"/>
          <a:chOff x="0" y="0"/>
          <a:chExt cx="0" cy="0"/>
        </a:xfrm>
      </p:grpSpPr>
      <p:sp>
        <p:nvSpPr>
          <p:cNvPr id="589" name="Shape 589"/>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590" name="Shape 59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4" name="Shape 594"/>
        <p:cNvGrpSpPr/>
        <p:nvPr/>
      </p:nvGrpSpPr>
      <p:grpSpPr>
        <a:xfrm>
          <a:off x="0" y="0"/>
          <a:ext cx="0" cy="0"/>
          <a:chOff x="0" y="0"/>
          <a:chExt cx="0" cy="0"/>
        </a:xfrm>
      </p:grpSpPr>
      <p:sp>
        <p:nvSpPr>
          <p:cNvPr id="595" name="Shape 595"/>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6" name="Shape 596"/>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9" name="Shape 599"/>
        <p:cNvGrpSpPr/>
        <p:nvPr/>
      </p:nvGrpSpPr>
      <p:grpSpPr>
        <a:xfrm>
          <a:off x="0" y="0"/>
          <a:ext cx="0" cy="0"/>
          <a:chOff x="0" y="0"/>
          <a:chExt cx="0" cy="0"/>
        </a:xfrm>
      </p:grpSpPr>
      <p:sp>
        <p:nvSpPr>
          <p:cNvPr id="600" name="Shape 600"/>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601" name="Shape 60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5" name="Shape 605"/>
        <p:cNvGrpSpPr/>
        <p:nvPr/>
      </p:nvGrpSpPr>
      <p:grpSpPr>
        <a:xfrm>
          <a:off x="0" y="0"/>
          <a:ext cx="0" cy="0"/>
          <a:chOff x="0" y="0"/>
          <a:chExt cx="0" cy="0"/>
        </a:xfrm>
      </p:grpSpPr>
      <p:sp>
        <p:nvSpPr>
          <p:cNvPr id="606" name="Shape 606"/>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7" name="Shape 607"/>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6" name="Shape 616"/>
        <p:cNvGrpSpPr/>
        <p:nvPr/>
      </p:nvGrpSpPr>
      <p:grpSpPr>
        <a:xfrm>
          <a:off x="0" y="0"/>
          <a:ext cx="0" cy="0"/>
          <a:chOff x="0" y="0"/>
          <a:chExt cx="0" cy="0"/>
        </a:xfrm>
      </p:grpSpPr>
      <p:sp>
        <p:nvSpPr>
          <p:cNvPr id="617" name="Shape 617"/>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8" name="Shape 618"/>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0" name="Shape 220"/>
        <p:cNvGrpSpPr/>
        <p:nvPr/>
      </p:nvGrpSpPr>
      <p:grpSpPr>
        <a:xfrm>
          <a:off x="0" y="0"/>
          <a:ext cx="0" cy="0"/>
          <a:chOff x="0" y="0"/>
          <a:chExt cx="0" cy="0"/>
        </a:xfrm>
      </p:grpSpPr>
      <p:sp>
        <p:nvSpPr>
          <p:cNvPr id="221" name="Shape 221"/>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222" name="Shape 22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5" name="Shape 225"/>
        <p:cNvGrpSpPr/>
        <p:nvPr/>
      </p:nvGrpSpPr>
      <p:grpSpPr>
        <a:xfrm>
          <a:off x="0" y="0"/>
          <a:ext cx="0" cy="0"/>
          <a:chOff x="0" y="0"/>
          <a:chExt cx="0" cy="0"/>
        </a:xfrm>
      </p:grpSpPr>
      <p:sp>
        <p:nvSpPr>
          <p:cNvPr id="226" name="Shape 226"/>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227" name="Shape 22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0" name="Shape 230"/>
        <p:cNvGrpSpPr/>
        <p:nvPr/>
      </p:nvGrpSpPr>
      <p:grpSpPr>
        <a:xfrm>
          <a:off x="0" y="0"/>
          <a:ext cx="0" cy="0"/>
          <a:chOff x="0" y="0"/>
          <a:chExt cx="0" cy="0"/>
        </a:xfrm>
      </p:grpSpPr>
      <p:sp>
        <p:nvSpPr>
          <p:cNvPr id="231" name="Shape 231"/>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232" name="Shape 23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type="title">
  <p:cSld name="TITLE">
    <p:spTree>
      <p:nvGrpSpPr>
        <p:cNvPr id="8" name="Shape 8"/>
        <p:cNvGrpSpPr/>
        <p:nvPr/>
      </p:nvGrpSpPr>
      <p:grpSpPr>
        <a:xfrm>
          <a:off x="0" y="0"/>
          <a:ext cx="0" cy="0"/>
          <a:chOff x="0" y="0"/>
          <a:chExt cx="0" cy="0"/>
        </a:xfrm>
      </p:grpSpPr>
      <p:sp>
        <p:nvSpPr>
          <p:cNvPr id="9" name="Shape 9"/>
          <p:cNvSpPr/>
          <p:nvPr/>
        </p:nvSpPr>
        <p:spPr>
          <a:xfrm>
            <a:off x="7209425" y="502200"/>
            <a:ext cx="206100" cy="206100"/>
          </a:xfrm>
          <a:prstGeom prst="ellipse">
            <a:avLst/>
          </a:prstGeom>
          <a:solidFill>
            <a:srgbClr val="00D1C6">
              <a:alpha val="8666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 name="Shape 10"/>
          <p:cNvSpPr/>
          <p:nvPr/>
        </p:nvSpPr>
        <p:spPr>
          <a:xfrm>
            <a:off x="1197475" y="-802775"/>
            <a:ext cx="6749100" cy="6749100"/>
          </a:xfrm>
          <a:prstGeom prst="ellipse">
            <a:avLst/>
          </a:prstGeom>
          <a:noFill/>
          <a:ln cap="flat" cmpd="sng" w="9525">
            <a:solidFill>
              <a:srgbClr val="A1BECC"/>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 name="Shape 11"/>
          <p:cNvSpPr txBox="1"/>
          <p:nvPr>
            <p:ph type="ctrTitle"/>
          </p:nvPr>
        </p:nvSpPr>
        <p:spPr>
          <a:xfrm>
            <a:off x="2255425" y="1991825"/>
            <a:ext cx="4633200" cy="1159800"/>
          </a:xfrm>
          <a:prstGeom prst="rect">
            <a:avLst/>
          </a:prstGeom>
          <a:noFill/>
          <a:ln>
            <a:noFill/>
          </a:ln>
        </p:spPr>
        <p:txBody>
          <a:bodyPr anchorCtr="0" anchor="ctr" bIns="91425" lIns="91425" spcFirstLastPara="1" rIns="91425" wrap="square" tIns="91425"/>
          <a:lstStyle>
            <a:lvl1pPr lvl="0" marR="0" rtl="0" algn="ctr">
              <a:lnSpc>
                <a:spcPct val="100000"/>
              </a:lnSpc>
              <a:spcBef>
                <a:spcPts val="0"/>
              </a:spcBef>
              <a:spcAft>
                <a:spcPts val="0"/>
              </a:spcAft>
              <a:buClr>
                <a:srgbClr val="617A86"/>
              </a:buClr>
              <a:buSzPts val="4800"/>
              <a:buFont typeface="Nixie One"/>
              <a:buNone/>
              <a:defRPr b="0" i="0" sz="4800" u="none" cap="none" strike="noStrike">
                <a:solidFill>
                  <a:srgbClr val="617A86"/>
                </a:solidFill>
                <a:latin typeface="Nixie One"/>
                <a:ea typeface="Nixie One"/>
                <a:cs typeface="Nixie One"/>
                <a:sym typeface="Nixie One"/>
              </a:defRPr>
            </a:lvl1pPr>
            <a:lvl2pPr lvl="1" marR="0" rtl="0" algn="ctr">
              <a:lnSpc>
                <a:spcPct val="100000"/>
              </a:lnSpc>
              <a:spcBef>
                <a:spcPts val="0"/>
              </a:spcBef>
              <a:spcAft>
                <a:spcPts val="0"/>
              </a:spcAft>
              <a:buClr>
                <a:srgbClr val="617A86"/>
              </a:buClr>
              <a:buSzPts val="6000"/>
              <a:buFont typeface="Nixie One"/>
              <a:buNone/>
              <a:defRPr b="0" i="0" sz="6000" u="none" cap="none" strike="noStrike">
                <a:solidFill>
                  <a:srgbClr val="617A86"/>
                </a:solidFill>
                <a:latin typeface="Nixie One"/>
                <a:ea typeface="Nixie One"/>
                <a:cs typeface="Nixie One"/>
                <a:sym typeface="Nixie One"/>
              </a:defRPr>
            </a:lvl2pPr>
            <a:lvl3pPr lvl="2" marR="0" rtl="0" algn="ctr">
              <a:lnSpc>
                <a:spcPct val="100000"/>
              </a:lnSpc>
              <a:spcBef>
                <a:spcPts val="0"/>
              </a:spcBef>
              <a:spcAft>
                <a:spcPts val="0"/>
              </a:spcAft>
              <a:buClr>
                <a:srgbClr val="617A86"/>
              </a:buClr>
              <a:buSzPts val="6000"/>
              <a:buFont typeface="Nixie One"/>
              <a:buNone/>
              <a:defRPr b="0" i="0" sz="6000" u="none" cap="none" strike="noStrike">
                <a:solidFill>
                  <a:srgbClr val="617A86"/>
                </a:solidFill>
                <a:latin typeface="Nixie One"/>
                <a:ea typeface="Nixie One"/>
                <a:cs typeface="Nixie One"/>
                <a:sym typeface="Nixie One"/>
              </a:defRPr>
            </a:lvl3pPr>
            <a:lvl4pPr lvl="3" marR="0" rtl="0" algn="ctr">
              <a:lnSpc>
                <a:spcPct val="100000"/>
              </a:lnSpc>
              <a:spcBef>
                <a:spcPts val="0"/>
              </a:spcBef>
              <a:spcAft>
                <a:spcPts val="0"/>
              </a:spcAft>
              <a:buClr>
                <a:srgbClr val="617A86"/>
              </a:buClr>
              <a:buSzPts val="6000"/>
              <a:buFont typeface="Nixie One"/>
              <a:buNone/>
              <a:defRPr b="0" i="0" sz="6000" u="none" cap="none" strike="noStrike">
                <a:solidFill>
                  <a:srgbClr val="617A86"/>
                </a:solidFill>
                <a:latin typeface="Nixie One"/>
                <a:ea typeface="Nixie One"/>
                <a:cs typeface="Nixie One"/>
                <a:sym typeface="Nixie One"/>
              </a:defRPr>
            </a:lvl4pPr>
            <a:lvl5pPr lvl="4" marR="0" rtl="0" algn="ctr">
              <a:lnSpc>
                <a:spcPct val="100000"/>
              </a:lnSpc>
              <a:spcBef>
                <a:spcPts val="0"/>
              </a:spcBef>
              <a:spcAft>
                <a:spcPts val="0"/>
              </a:spcAft>
              <a:buClr>
                <a:srgbClr val="617A86"/>
              </a:buClr>
              <a:buSzPts val="6000"/>
              <a:buFont typeface="Nixie One"/>
              <a:buNone/>
              <a:defRPr b="0" i="0" sz="6000" u="none" cap="none" strike="noStrike">
                <a:solidFill>
                  <a:srgbClr val="617A86"/>
                </a:solidFill>
                <a:latin typeface="Nixie One"/>
                <a:ea typeface="Nixie One"/>
                <a:cs typeface="Nixie One"/>
                <a:sym typeface="Nixie One"/>
              </a:defRPr>
            </a:lvl5pPr>
            <a:lvl6pPr lvl="5" marR="0" rtl="0" algn="ctr">
              <a:lnSpc>
                <a:spcPct val="100000"/>
              </a:lnSpc>
              <a:spcBef>
                <a:spcPts val="0"/>
              </a:spcBef>
              <a:spcAft>
                <a:spcPts val="0"/>
              </a:spcAft>
              <a:buClr>
                <a:srgbClr val="617A86"/>
              </a:buClr>
              <a:buSzPts val="6000"/>
              <a:buFont typeface="Nixie One"/>
              <a:buNone/>
              <a:defRPr b="0" i="0" sz="6000" u="none" cap="none" strike="noStrike">
                <a:solidFill>
                  <a:srgbClr val="617A86"/>
                </a:solidFill>
                <a:latin typeface="Nixie One"/>
                <a:ea typeface="Nixie One"/>
                <a:cs typeface="Nixie One"/>
                <a:sym typeface="Nixie One"/>
              </a:defRPr>
            </a:lvl6pPr>
            <a:lvl7pPr lvl="6" marR="0" rtl="0" algn="ctr">
              <a:lnSpc>
                <a:spcPct val="100000"/>
              </a:lnSpc>
              <a:spcBef>
                <a:spcPts val="0"/>
              </a:spcBef>
              <a:spcAft>
                <a:spcPts val="0"/>
              </a:spcAft>
              <a:buClr>
                <a:srgbClr val="617A86"/>
              </a:buClr>
              <a:buSzPts val="6000"/>
              <a:buFont typeface="Nixie One"/>
              <a:buNone/>
              <a:defRPr b="0" i="0" sz="6000" u="none" cap="none" strike="noStrike">
                <a:solidFill>
                  <a:srgbClr val="617A86"/>
                </a:solidFill>
                <a:latin typeface="Nixie One"/>
                <a:ea typeface="Nixie One"/>
                <a:cs typeface="Nixie One"/>
                <a:sym typeface="Nixie One"/>
              </a:defRPr>
            </a:lvl7pPr>
            <a:lvl8pPr lvl="7" marR="0" rtl="0" algn="ctr">
              <a:lnSpc>
                <a:spcPct val="100000"/>
              </a:lnSpc>
              <a:spcBef>
                <a:spcPts val="0"/>
              </a:spcBef>
              <a:spcAft>
                <a:spcPts val="0"/>
              </a:spcAft>
              <a:buClr>
                <a:srgbClr val="617A86"/>
              </a:buClr>
              <a:buSzPts val="6000"/>
              <a:buFont typeface="Nixie One"/>
              <a:buNone/>
              <a:defRPr b="0" i="0" sz="6000" u="none" cap="none" strike="noStrike">
                <a:solidFill>
                  <a:srgbClr val="617A86"/>
                </a:solidFill>
                <a:latin typeface="Nixie One"/>
                <a:ea typeface="Nixie One"/>
                <a:cs typeface="Nixie One"/>
                <a:sym typeface="Nixie One"/>
              </a:defRPr>
            </a:lvl8pPr>
            <a:lvl9pPr lvl="8" marR="0" rtl="0" algn="ctr">
              <a:lnSpc>
                <a:spcPct val="100000"/>
              </a:lnSpc>
              <a:spcBef>
                <a:spcPts val="0"/>
              </a:spcBef>
              <a:spcAft>
                <a:spcPts val="0"/>
              </a:spcAft>
              <a:buClr>
                <a:srgbClr val="617A86"/>
              </a:buClr>
              <a:buSzPts val="6000"/>
              <a:buFont typeface="Nixie One"/>
              <a:buNone/>
              <a:defRPr b="0" i="0" sz="6000" u="none" cap="none" strike="noStrike">
                <a:solidFill>
                  <a:srgbClr val="617A86"/>
                </a:solidFill>
                <a:latin typeface="Nixie One"/>
                <a:ea typeface="Nixie One"/>
                <a:cs typeface="Nixie One"/>
                <a:sym typeface="Nixie One"/>
              </a:defRPr>
            </a:lvl9pPr>
          </a:lstStyle>
          <a:p/>
        </p:txBody>
      </p:sp>
      <p:sp>
        <p:nvSpPr>
          <p:cNvPr id="12" name="Shape 12"/>
          <p:cNvSpPr/>
          <p:nvPr/>
        </p:nvSpPr>
        <p:spPr>
          <a:xfrm>
            <a:off x="267550" y="-886750"/>
            <a:ext cx="2347200" cy="2347200"/>
          </a:xfrm>
          <a:prstGeom prst="donut">
            <a:avLst>
              <a:gd fmla="val 29778" name="adj"/>
            </a:avLst>
          </a:prstGeom>
          <a:solidFill>
            <a:srgbClr val="00D1C6">
              <a:alpha val="8666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 name="Shape 13"/>
          <p:cNvSpPr/>
          <p:nvPr/>
        </p:nvSpPr>
        <p:spPr>
          <a:xfrm>
            <a:off x="8348875" y="2882375"/>
            <a:ext cx="978600" cy="978600"/>
          </a:xfrm>
          <a:prstGeom prst="ellipse">
            <a:avLst/>
          </a:prstGeom>
          <a:solidFill>
            <a:srgbClr val="ED4A00">
              <a:alpha val="8666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 name="Shape 14"/>
          <p:cNvSpPr/>
          <p:nvPr/>
        </p:nvSpPr>
        <p:spPr>
          <a:xfrm>
            <a:off x="2255425" y="541800"/>
            <a:ext cx="657600" cy="657600"/>
          </a:xfrm>
          <a:prstGeom prst="ellipse">
            <a:avLst/>
          </a:prstGeom>
          <a:solidFill>
            <a:srgbClr val="00ACC3">
              <a:alpha val="8666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 name="Shape 15"/>
          <p:cNvSpPr/>
          <p:nvPr/>
        </p:nvSpPr>
        <p:spPr>
          <a:xfrm>
            <a:off x="6752750" y="3465100"/>
            <a:ext cx="2284200" cy="2284200"/>
          </a:xfrm>
          <a:prstGeom prst="donut">
            <a:avLst>
              <a:gd fmla="val 11909" name="adj"/>
            </a:avLst>
          </a:prstGeom>
          <a:solidFill>
            <a:srgbClr val="F8BB00">
              <a:alpha val="8666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 name="Shape 16"/>
          <p:cNvSpPr/>
          <p:nvPr/>
        </p:nvSpPr>
        <p:spPr>
          <a:xfrm>
            <a:off x="137775" y="3193200"/>
            <a:ext cx="657600" cy="657600"/>
          </a:xfrm>
          <a:prstGeom prst="ellipse">
            <a:avLst/>
          </a:prstGeom>
          <a:solidFill>
            <a:srgbClr val="BBCD00">
              <a:alpha val="8666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 name="Shape 17"/>
          <p:cNvSpPr/>
          <p:nvPr/>
        </p:nvSpPr>
        <p:spPr>
          <a:xfrm>
            <a:off x="376550" y="4217275"/>
            <a:ext cx="1207800" cy="1207800"/>
          </a:xfrm>
          <a:prstGeom prst="donut">
            <a:avLst>
              <a:gd fmla="val 42915" name="adj"/>
            </a:avLst>
          </a:prstGeom>
          <a:solidFill>
            <a:srgbClr val="65BB48">
              <a:alpha val="8666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 name="Shape 18"/>
          <p:cNvSpPr/>
          <p:nvPr/>
        </p:nvSpPr>
        <p:spPr>
          <a:xfrm>
            <a:off x="8244625" y="2541950"/>
            <a:ext cx="304800" cy="304800"/>
          </a:xfrm>
          <a:prstGeom prst="ellipse">
            <a:avLst/>
          </a:prstGeom>
          <a:solidFill>
            <a:srgbClr val="E8004C">
              <a:alpha val="8666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 name="Shape 19"/>
          <p:cNvSpPr/>
          <p:nvPr/>
        </p:nvSpPr>
        <p:spPr>
          <a:xfrm>
            <a:off x="7598775" y="-300250"/>
            <a:ext cx="1370700" cy="1370700"/>
          </a:xfrm>
          <a:prstGeom prst="ellipse">
            <a:avLst/>
          </a:prstGeom>
          <a:solidFill>
            <a:srgbClr val="BBCD00">
              <a:alpha val="8666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 name="Shape 20"/>
          <p:cNvSpPr/>
          <p:nvPr/>
        </p:nvSpPr>
        <p:spPr>
          <a:xfrm>
            <a:off x="8244625" y="802850"/>
            <a:ext cx="657600" cy="657600"/>
          </a:xfrm>
          <a:prstGeom prst="ellipse">
            <a:avLst/>
          </a:prstGeom>
          <a:solidFill>
            <a:srgbClr val="65BB48">
              <a:alpha val="8666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 name="Shape 21"/>
          <p:cNvSpPr/>
          <p:nvPr/>
        </p:nvSpPr>
        <p:spPr>
          <a:xfrm>
            <a:off x="213975" y="695900"/>
            <a:ext cx="871500" cy="871500"/>
          </a:xfrm>
          <a:prstGeom prst="ellipse">
            <a:avLst/>
          </a:prstGeom>
          <a:noFill/>
          <a:ln cap="flat" cmpd="sng" w="9525">
            <a:solidFill>
              <a:srgbClr val="00ACC3"/>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 name="Shape 22"/>
          <p:cNvSpPr/>
          <p:nvPr/>
        </p:nvSpPr>
        <p:spPr>
          <a:xfrm>
            <a:off x="-122175" y="2933250"/>
            <a:ext cx="1177500" cy="1177500"/>
          </a:xfrm>
          <a:prstGeom prst="ellipse">
            <a:avLst/>
          </a:prstGeom>
          <a:noFill/>
          <a:ln cap="flat" cmpd="sng" w="9525">
            <a:solidFill>
              <a:srgbClr val="BBCD00"/>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 name="Shape 23"/>
          <p:cNvSpPr/>
          <p:nvPr/>
        </p:nvSpPr>
        <p:spPr>
          <a:xfrm>
            <a:off x="8150075" y="708300"/>
            <a:ext cx="846600" cy="846600"/>
          </a:xfrm>
          <a:prstGeom prst="ellipse">
            <a:avLst/>
          </a:prstGeom>
          <a:noFill/>
          <a:ln cap="flat" cmpd="sng" w="9525">
            <a:solidFill>
              <a:srgbClr val="65BB48"/>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 name="Shape 24"/>
          <p:cNvSpPr/>
          <p:nvPr/>
        </p:nvSpPr>
        <p:spPr>
          <a:xfrm>
            <a:off x="1055325" y="3904575"/>
            <a:ext cx="206100" cy="206100"/>
          </a:xfrm>
          <a:prstGeom prst="ellipse">
            <a:avLst/>
          </a:prstGeom>
          <a:solidFill>
            <a:srgbClr val="F8BB00">
              <a:alpha val="8666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letely blank">
  <p:cSld name="BLANK_1">
    <p:spTree>
      <p:nvGrpSpPr>
        <p:cNvPr id="161" name="Shape 161"/>
        <p:cNvGrpSpPr/>
        <p:nvPr/>
      </p:nvGrpSpPr>
      <p:grpSpPr>
        <a:xfrm>
          <a:off x="0" y="0"/>
          <a:ext cx="0" cy="0"/>
          <a:chOff x="0" y="0"/>
          <a:chExt cx="0" cy="0"/>
        </a:xfrm>
      </p:grpSpPr>
      <p:sp>
        <p:nvSpPr>
          <p:cNvPr id="162" name="Shape 162"/>
          <p:cNvSpPr/>
          <p:nvPr/>
        </p:nvSpPr>
        <p:spPr>
          <a:xfrm>
            <a:off x="419100" y="-1581150"/>
            <a:ext cx="8305800" cy="8305800"/>
          </a:xfrm>
          <a:prstGeom prst="ellipse">
            <a:avLst/>
          </a:prstGeom>
          <a:noFill/>
          <a:ln cap="flat" cmpd="sng" w="9525">
            <a:solidFill>
              <a:srgbClr val="A1BECC"/>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163" name="Shape 163"/>
        <p:cNvGrpSpPr/>
        <p:nvPr/>
      </p:nvGrpSpPr>
      <p:grpSpPr>
        <a:xfrm>
          <a:off x="0" y="0"/>
          <a:ext cx="0" cy="0"/>
          <a:chOff x="0" y="0"/>
          <a:chExt cx="0" cy="0"/>
        </a:xfrm>
      </p:grpSpPr>
      <p:sp>
        <p:nvSpPr>
          <p:cNvPr id="164" name="Shape 164"/>
          <p:cNvSpPr/>
          <p:nvPr/>
        </p:nvSpPr>
        <p:spPr>
          <a:xfrm>
            <a:off x="1197475" y="-802775"/>
            <a:ext cx="6749100" cy="6749100"/>
          </a:xfrm>
          <a:prstGeom prst="ellipse">
            <a:avLst/>
          </a:prstGeom>
          <a:noFill/>
          <a:ln cap="flat" cmpd="sng" w="9525">
            <a:solidFill>
              <a:srgbClr val="A1BECC"/>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 name="Shape 165"/>
          <p:cNvSpPr txBox="1"/>
          <p:nvPr>
            <p:ph idx="1" type="body"/>
          </p:nvPr>
        </p:nvSpPr>
        <p:spPr>
          <a:xfrm>
            <a:off x="1246225" y="4177700"/>
            <a:ext cx="6651600" cy="519600"/>
          </a:xfrm>
          <a:prstGeom prst="rect">
            <a:avLst/>
          </a:prstGeom>
          <a:noFill/>
          <a:ln>
            <a:noFill/>
          </a:ln>
        </p:spPr>
        <p:txBody>
          <a:bodyPr anchorCtr="0" anchor="t" bIns="91425" lIns="91425" spcFirstLastPara="1" rIns="91425" wrap="square" tIns="91425"/>
          <a:lstStyle>
            <a:lvl1pPr indent="-228600" lvl="0" marL="457200" marR="0" rtl="0" algn="ctr">
              <a:lnSpc>
                <a:spcPct val="100000"/>
              </a:lnSpc>
              <a:spcBef>
                <a:spcPts val="360"/>
              </a:spcBef>
              <a:spcAft>
                <a:spcPts val="0"/>
              </a:spcAft>
              <a:buClr>
                <a:srgbClr val="A1BECC"/>
              </a:buClr>
              <a:buSzPts val="1600"/>
              <a:buFont typeface="Varela Round"/>
              <a:buNone/>
              <a:defRPr b="0" i="0" sz="1600" u="none" cap="none" strike="noStrike">
                <a:solidFill>
                  <a:srgbClr val="617A86"/>
                </a:solidFill>
                <a:latin typeface="Varela Round"/>
                <a:ea typeface="Varela Round"/>
                <a:cs typeface="Varela Round"/>
                <a:sym typeface="Varela Round"/>
              </a:defRPr>
            </a:lvl1pPr>
          </a:lstStyle>
          <a:p/>
        </p:txBody>
      </p:sp>
      <p:sp>
        <p:nvSpPr>
          <p:cNvPr id="166" name="Shape 166"/>
          <p:cNvSpPr/>
          <p:nvPr/>
        </p:nvSpPr>
        <p:spPr>
          <a:xfrm rot="10800000">
            <a:off x="8705950" y="3777263"/>
            <a:ext cx="617400" cy="617400"/>
          </a:xfrm>
          <a:prstGeom prst="ellipse">
            <a:avLst/>
          </a:prstGeom>
          <a:solidFill>
            <a:srgbClr val="00D1C6">
              <a:alpha val="8666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 name="Shape 167"/>
          <p:cNvSpPr/>
          <p:nvPr/>
        </p:nvSpPr>
        <p:spPr>
          <a:xfrm rot="10800000">
            <a:off x="608750" y="841361"/>
            <a:ext cx="515400" cy="515400"/>
          </a:xfrm>
          <a:prstGeom prst="donut">
            <a:avLst>
              <a:gd fmla="val 18608" name="adj"/>
            </a:avLst>
          </a:prstGeom>
          <a:solidFill>
            <a:srgbClr val="F8BB00">
              <a:alpha val="8666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 name="Shape 168"/>
          <p:cNvSpPr/>
          <p:nvPr/>
        </p:nvSpPr>
        <p:spPr>
          <a:xfrm rot="10800000">
            <a:off x="8195021" y="4553300"/>
            <a:ext cx="831600" cy="831600"/>
          </a:xfrm>
          <a:prstGeom prst="donut">
            <a:avLst>
              <a:gd fmla="val 37879" name="adj"/>
            </a:avLst>
          </a:prstGeom>
          <a:solidFill>
            <a:srgbClr val="00ACC3">
              <a:alpha val="8666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 name="Shape 169"/>
          <p:cNvSpPr/>
          <p:nvPr/>
        </p:nvSpPr>
        <p:spPr>
          <a:xfrm rot="10800000">
            <a:off x="8458384" y="4183763"/>
            <a:ext cx="210900" cy="210900"/>
          </a:xfrm>
          <a:prstGeom prst="ellipse">
            <a:avLst/>
          </a:prstGeom>
          <a:solidFill>
            <a:srgbClr val="BBCD00">
              <a:alpha val="8666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 name="Shape 170"/>
          <p:cNvSpPr/>
          <p:nvPr/>
        </p:nvSpPr>
        <p:spPr>
          <a:xfrm rot="10800000">
            <a:off x="-153147" y="-444547"/>
            <a:ext cx="1128300" cy="1128300"/>
          </a:xfrm>
          <a:prstGeom prst="ellipse">
            <a:avLst/>
          </a:prstGeom>
          <a:noFill/>
          <a:ln cap="flat" cmpd="sng" w="9525">
            <a:solidFill>
              <a:srgbClr val="ED4A00"/>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 name="Shape 171"/>
          <p:cNvSpPr/>
          <p:nvPr/>
        </p:nvSpPr>
        <p:spPr>
          <a:xfrm rot="10800000">
            <a:off x="8012016" y="133391"/>
            <a:ext cx="434700" cy="434700"/>
          </a:xfrm>
          <a:prstGeom prst="donut">
            <a:avLst>
              <a:gd fmla="val 8754" name="adj"/>
            </a:avLst>
          </a:prstGeom>
          <a:solidFill>
            <a:srgbClr val="65BB48">
              <a:alpha val="8666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 name="Shape 172"/>
          <p:cNvSpPr/>
          <p:nvPr/>
        </p:nvSpPr>
        <p:spPr>
          <a:xfrm rot="10800000">
            <a:off x="-73577" y="841500"/>
            <a:ext cx="330900" cy="330900"/>
          </a:xfrm>
          <a:prstGeom prst="ellipse">
            <a:avLst/>
          </a:prstGeom>
          <a:solidFill>
            <a:srgbClr val="ED4A00">
              <a:alpha val="8666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 name="Shape 173"/>
          <p:cNvSpPr/>
          <p:nvPr/>
        </p:nvSpPr>
        <p:spPr>
          <a:xfrm rot="10800000">
            <a:off x="8512150" y="133404"/>
            <a:ext cx="811200" cy="811200"/>
          </a:xfrm>
          <a:prstGeom prst="donut">
            <a:avLst>
              <a:gd fmla="val 39163" name="adj"/>
            </a:avLst>
          </a:prstGeom>
          <a:solidFill>
            <a:srgbClr val="BBCD00">
              <a:alpha val="8666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 name="Shape 174"/>
          <p:cNvSpPr/>
          <p:nvPr/>
        </p:nvSpPr>
        <p:spPr>
          <a:xfrm rot="10800000">
            <a:off x="117998" y="-173402"/>
            <a:ext cx="586200" cy="586200"/>
          </a:xfrm>
          <a:prstGeom prst="ellipse">
            <a:avLst/>
          </a:prstGeom>
          <a:solidFill>
            <a:srgbClr val="E8004C">
              <a:alpha val="8666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 name="Shape 175"/>
          <p:cNvSpPr/>
          <p:nvPr/>
        </p:nvSpPr>
        <p:spPr>
          <a:xfrm rot="10800000">
            <a:off x="748825" y="4695050"/>
            <a:ext cx="345000" cy="345000"/>
          </a:xfrm>
          <a:prstGeom prst="donut">
            <a:avLst>
              <a:gd fmla="val 30568" name="adj"/>
            </a:avLst>
          </a:prstGeom>
          <a:solidFill>
            <a:srgbClr val="65BB48">
              <a:alpha val="8666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 name="Shape 176"/>
          <p:cNvSpPr/>
          <p:nvPr/>
        </p:nvSpPr>
        <p:spPr>
          <a:xfrm rot="10800000">
            <a:off x="-107786" y="4259033"/>
            <a:ext cx="663000" cy="663000"/>
          </a:xfrm>
          <a:prstGeom prst="ellipse">
            <a:avLst/>
          </a:prstGeom>
          <a:solidFill>
            <a:srgbClr val="F8BB00">
              <a:alpha val="8666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 name="Shape 177"/>
          <p:cNvSpPr/>
          <p:nvPr/>
        </p:nvSpPr>
        <p:spPr>
          <a:xfrm rot="10800000">
            <a:off x="-316662" y="3443534"/>
            <a:ext cx="506100" cy="506100"/>
          </a:xfrm>
          <a:prstGeom prst="ellipse">
            <a:avLst/>
          </a:prstGeom>
          <a:solidFill>
            <a:srgbClr val="BBCD00">
              <a:alpha val="8666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 name="Shape 178"/>
          <p:cNvSpPr/>
          <p:nvPr/>
        </p:nvSpPr>
        <p:spPr>
          <a:xfrm rot="10800000">
            <a:off x="-226170" y="4140650"/>
            <a:ext cx="899400" cy="899400"/>
          </a:xfrm>
          <a:prstGeom prst="ellipse">
            <a:avLst/>
          </a:prstGeom>
          <a:noFill/>
          <a:ln cap="flat" cmpd="sng" w="9525">
            <a:solidFill>
              <a:srgbClr val="F8BB00"/>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 name="Shape 179"/>
          <p:cNvSpPr/>
          <p:nvPr/>
        </p:nvSpPr>
        <p:spPr>
          <a:xfrm rot="10800000">
            <a:off x="8700641" y="1100250"/>
            <a:ext cx="333300" cy="333300"/>
          </a:xfrm>
          <a:prstGeom prst="ellipse">
            <a:avLst/>
          </a:prstGeom>
          <a:solidFill>
            <a:srgbClr val="00D1C6">
              <a:alpha val="8666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2 columns" type="twoColTx">
  <p:cSld name="TITLE_AND_TWO_COLUMNS">
    <p:spTree>
      <p:nvGrpSpPr>
        <p:cNvPr id="25" name="Shape 25"/>
        <p:cNvGrpSpPr/>
        <p:nvPr/>
      </p:nvGrpSpPr>
      <p:grpSpPr>
        <a:xfrm>
          <a:off x="0" y="0"/>
          <a:ext cx="0" cy="0"/>
          <a:chOff x="0" y="0"/>
          <a:chExt cx="0" cy="0"/>
        </a:xfrm>
      </p:grpSpPr>
      <p:sp>
        <p:nvSpPr>
          <p:cNvPr id="26" name="Shape 26"/>
          <p:cNvSpPr txBox="1"/>
          <p:nvPr>
            <p:ph type="title"/>
          </p:nvPr>
        </p:nvSpPr>
        <p:spPr>
          <a:xfrm>
            <a:off x="2935875" y="909050"/>
            <a:ext cx="5275500" cy="641100"/>
          </a:xfrm>
          <a:prstGeom prst="rect">
            <a:avLst/>
          </a:prstGeom>
          <a:noFill/>
          <a:ln>
            <a:noFill/>
          </a:ln>
        </p:spPr>
        <p:txBody>
          <a:bodyPr anchorCtr="0" anchor="b" bIns="91425" lIns="91425" spcFirstLastPara="1" rIns="91425" wrap="square" tIns="91425"/>
          <a:lstStyle>
            <a:lvl1pPr lvl="0" marR="0" rtl="0" algn="l">
              <a:lnSpc>
                <a:spcPct val="100000"/>
              </a:lnSpc>
              <a:spcBef>
                <a:spcPts val="0"/>
              </a:spcBef>
              <a:spcAft>
                <a:spcPts val="0"/>
              </a:spcAft>
              <a:buClr>
                <a:srgbClr val="617A86"/>
              </a:buClr>
              <a:buSzPts val="1800"/>
              <a:buFont typeface="Nixie One"/>
              <a:buNone/>
              <a:defRPr b="0" i="0" sz="1800" u="none" cap="none" strike="noStrike">
                <a:solidFill>
                  <a:srgbClr val="617A86"/>
                </a:solidFill>
                <a:latin typeface="Nixie One"/>
                <a:ea typeface="Nixie One"/>
                <a:cs typeface="Nixie One"/>
                <a:sym typeface="Nixie One"/>
              </a:defRPr>
            </a:lvl1pPr>
            <a:lvl2pPr lvl="1" marR="0" rtl="0" algn="l">
              <a:lnSpc>
                <a:spcPct val="100000"/>
              </a:lnSpc>
              <a:spcBef>
                <a:spcPts val="0"/>
              </a:spcBef>
              <a:spcAft>
                <a:spcPts val="0"/>
              </a:spcAft>
              <a:buClr>
                <a:srgbClr val="617A86"/>
              </a:buClr>
              <a:buSzPts val="1800"/>
              <a:buFont typeface="Nixie One"/>
              <a:buNone/>
              <a:defRPr b="0" i="0" sz="1800" u="none" cap="none" strike="noStrike">
                <a:solidFill>
                  <a:srgbClr val="617A86"/>
                </a:solidFill>
                <a:latin typeface="Nixie One"/>
                <a:ea typeface="Nixie One"/>
                <a:cs typeface="Nixie One"/>
                <a:sym typeface="Nixie One"/>
              </a:defRPr>
            </a:lvl2pPr>
            <a:lvl3pPr lvl="2" marR="0" rtl="0" algn="l">
              <a:lnSpc>
                <a:spcPct val="100000"/>
              </a:lnSpc>
              <a:spcBef>
                <a:spcPts val="0"/>
              </a:spcBef>
              <a:spcAft>
                <a:spcPts val="0"/>
              </a:spcAft>
              <a:buClr>
                <a:srgbClr val="617A86"/>
              </a:buClr>
              <a:buSzPts val="1800"/>
              <a:buFont typeface="Nixie One"/>
              <a:buNone/>
              <a:defRPr b="0" i="0" sz="1800" u="none" cap="none" strike="noStrike">
                <a:solidFill>
                  <a:srgbClr val="617A86"/>
                </a:solidFill>
                <a:latin typeface="Nixie One"/>
                <a:ea typeface="Nixie One"/>
                <a:cs typeface="Nixie One"/>
                <a:sym typeface="Nixie One"/>
              </a:defRPr>
            </a:lvl3pPr>
            <a:lvl4pPr lvl="3" marR="0" rtl="0" algn="l">
              <a:lnSpc>
                <a:spcPct val="100000"/>
              </a:lnSpc>
              <a:spcBef>
                <a:spcPts val="0"/>
              </a:spcBef>
              <a:spcAft>
                <a:spcPts val="0"/>
              </a:spcAft>
              <a:buClr>
                <a:srgbClr val="617A86"/>
              </a:buClr>
              <a:buSzPts val="1800"/>
              <a:buFont typeface="Nixie One"/>
              <a:buNone/>
              <a:defRPr b="0" i="0" sz="1800" u="none" cap="none" strike="noStrike">
                <a:solidFill>
                  <a:srgbClr val="617A86"/>
                </a:solidFill>
                <a:latin typeface="Nixie One"/>
                <a:ea typeface="Nixie One"/>
                <a:cs typeface="Nixie One"/>
                <a:sym typeface="Nixie One"/>
              </a:defRPr>
            </a:lvl4pPr>
            <a:lvl5pPr lvl="4" marR="0" rtl="0" algn="l">
              <a:lnSpc>
                <a:spcPct val="100000"/>
              </a:lnSpc>
              <a:spcBef>
                <a:spcPts val="0"/>
              </a:spcBef>
              <a:spcAft>
                <a:spcPts val="0"/>
              </a:spcAft>
              <a:buClr>
                <a:srgbClr val="617A86"/>
              </a:buClr>
              <a:buSzPts val="1800"/>
              <a:buFont typeface="Nixie One"/>
              <a:buNone/>
              <a:defRPr b="0" i="0" sz="1800" u="none" cap="none" strike="noStrike">
                <a:solidFill>
                  <a:srgbClr val="617A86"/>
                </a:solidFill>
                <a:latin typeface="Nixie One"/>
                <a:ea typeface="Nixie One"/>
                <a:cs typeface="Nixie One"/>
                <a:sym typeface="Nixie One"/>
              </a:defRPr>
            </a:lvl5pPr>
            <a:lvl6pPr lvl="5" marR="0" rtl="0" algn="l">
              <a:lnSpc>
                <a:spcPct val="100000"/>
              </a:lnSpc>
              <a:spcBef>
                <a:spcPts val="0"/>
              </a:spcBef>
              <a:spcAft>
                <a:spcPts val="0"/>
              </a:spcAft>
              <a:buClr>
                <a:srgbClr val="617A86"/>
              </a:buClr>
              <a:buSzPts val="1800"/>
              <a:buFont typeface="Nixie One"/>
              <a:buNone/>
              <a:defRPr b="0" i="0" sz="1800" u="none" cap="none" strike="noStrike">
                <a:solidFill>
                  <a:srgbClr val="617A86"/>
                </a:solidFill>
                <a:latin typeface="Nixie One"/>
                <a:ea typeface="Nixie One"/>
                <a:cs typeface="Nixie One"/>
                <a:sym typeface="Nixie One"/>
              </a:defRPr>
            </a:lvl6pPr>
            <a:lvl7pPr lvl="6" marR="0" rtl="0" algn="l">
              <a:lnSpc>
                <a:spcPct val="100000"/>
              </a:lnSpc>
              <a:spcBef>
                <a:spcPts val="0"/>
              </a:spcBef>
              <a:spcAft>
                <a:spcPts val="0"/>
              </a:spcAft>
              <a:buClr>
                <a:srgbClr val="617A86"/>
              </a:buClr>
              <a:buSzPts val="1800"/>
              <a:buFont typeface="Nixie One"/>
              <a:buNone/>
              <a:defRPr b="0" i="0" sz="1800" u="none" cap="none" strike="noStrike">
                <a:solidFill>
                  <a:srgbClr val="617A86"/>
                </a:solidFill>
                <a:latin typeface="Nixie One"/>
                <a:ea typeface="Nixie One"/>
                <a:cs typeface="Nixie One"/>
                <a:sym typeface="Nixie One"/>
              </a:defRPr>
            </a:lvl7pPr>
            <a:lvl8pPr lvl="7" marR="0" rtl="0" algn="l">
              <a:lnSpc>
                <a:spcPct val="100000"/>
              </a:lnSpc>
              <a:spcBef>
                <a:spcPts val="0"/>
              </a:spcBef>
              <a:spcAft>
                <a:spcPts val="0"/>
              </a:spcAft>
              <a:buClr>
                <a:srgbClr val="617A86"/>
              </a:buClr>
              <a:buSzPts val="1800"/>
              <a:buFont typeface="Nixie One"/>
              <a:buNone/>
              <a:defRPr b="0" i="0" sz="1800" u="none" cap="none" strike="noStrike">
                <a:solidFill>
                  <a:srgbClr val="617A86"/>
                </a:solidFill>
                <a:latin typeface="Nixie One"/>
                <a:ea typeface="Nixie One"/>
                <a:cs typeface="Nixie One"/>
                <a:sym typeface="Nixie One"/>
              </a:defRPr>
            </a:lvl8pPr>
            <a:lvl9pPr lvl="8" marR="0" rtl="0" algn="l">
              <a:lnSpc>
                <a:spcPct val="100000"/>
              </a:lnSpc>
              <a:spcBef>
                <a:spcPts val="0"/>
              </a:spcBef>
              <a:spcAft>
                <a:spcPts val="0"/>
              </a:spcAft>
              <a:buClr>
                <a:srgbClr val="617A86"/>
              </a:buClr>
              <a:buSzPts val="1800"/>
              <a:buFont typeface="Nixie One"/>
              <a:buNone/>
              <a:defRPr b="0" i="0" sz="1800" u="none" cap="none" strike="noStrike">
                <a:solidFill>
                  <a:srgbClr val="617A86"/>
                </a:solidFill>
                <a:latin typeface="Nixie One"/>
                <a:ea typeface="Nixie One"/>
                <a:cs typeface="Nixie One"/>
                <a:sym typeface="Nixie One"/>
              </a:defRPr>
            </a:lvl9pPr>
          </a:lstStyle>
          <a:p/>
        </p:txBody>
      </p:sp>
      <p:sp>
        <p:nvSpPr>
          <p:cNvPr id="27" name="Shape 27"/>
          <p:cNvSpPr txBox="1"/>
          <p:nvPr>
            <p:ph idx="1" type="body"/>
          </p:nvPr>
        </p:nvSpPr>
        <p:spPr>
          <a:xfrm>
            <a:off x="2935875" y="1550150"/>
            <a:ext cx="2560500" cy="3375900"/>
          </a:xfrm>
          <a:prstGeom prst="rect">
            <a:avLst/>
          </a:prstGeom>
          <a:noFill/>
          <a:ln>
            <a:noFill/>
          </a:ln>
        </p:spPr>
        <p:txBody>
          <a:bodyPr anchorCtr="0" anchor="t" bIns="91425" lIns="91425" spcFirstLastPara="1" rIns="91425" wrap="square" tIns="91425"/>
          <a:lstStyle>
            <a:lvl1pPr indent="-342900" lvl="0" marL="457200" marR="0" rtl="0" algn="l">
              <a:lnSpc>
                <a:spcPct val="100000"/>
              </a:lnSpc>
              <a:spcBef>
                <a:spcPts val="600"/>
              </a:spcBef>
              <a:spcAft>
                <a:spcPts val="0"/>
              </a:spcAft>
              <a:buClr>
                <a:srgbClr val="A1BECC"/>
              </a:buClr>
              <a:buSzPts val="1800"/>
              <a:buFont typeface="Varela Round"/>
              <a:buChar char="◎"/>
              <a:defRPr b="0" i="0" sz="1800" u="none" cap="none" strike="noStrike">
                <a:solidFill>
                  <a:srgbClr val="617A86"/>
                </a:solidFill>
                <a:latin typeface="Varela Round"/>
                <a:ea typeface="Varela Round"/>
                <a:cs typeface="Varela Round"/>
                <a:sym typeface="Varela Round"/>
              </a:defRPr>
            </a:lvl1pPr>
            <a:lvl2pPr indent="-342900" lvl="1" marL="914400" marR="0" rtl="0" algn="l">
              <a:lnSpc>
                <a:spcPct val="100000"/>
              </a:lnSpc>
              <a:spcBef>
                <a:spcPts val="0"/>
              </a:spcBef>
              <a:spcAft>
                <a:spcPts val="0"/>
              </a:spcAft>
              <a:buClr>
                <a:srgbClr val="A1BECC"/>
              </a:buClr>
              <a:buSzPts val="1800"/>
              <a:buFont typeface="Varela Round"/>
              <a:buChar char="◉"/>
              <a:defRPr b="0" i="0" sz="1800" u="none" cap="none" strike="noStrike">
                <a:solidFill>
                  <a:srgbClr val="617A86"/>
                </a:solidFill>
                <a:latin typeface="Varela Round"/>
                <a:ea typeface="Varela Round"/>
                <a:cs typeface="Varela Round"/>
                <a:sym typeface="Varela Round"/>
              </a:defRPr>
            </a:lvl2pPr>
            <a:lvl3pPr indent="-342900" lvl="2" marL="1371600" marR="0" rtl="0" algn="l">
              <a:lnSpc>
                <a:spcPct val="100000"/>
              </a:lnSpc>
              <a:spcBef>
                <a:spcPts val="0"/>
              </a:spcBef>
              <a:spcAft>
                <a:spcPts val="0"/>
              </a:spcAft>
              <a:buClr>
                <a:srgbClr val="A1BECC"/>
              </a:buClr>
              <a:buSzPts val="1800"/>
              <a:buFont typeface="Varela Round"/>
              <a:buChar char="￮"/>
              <a:defRPr b="0" i="0" sz="1800" u="none" cap="none" strike="noStrike">
                <a:solidFill>
                  <a:srgbClr val="617A86"/>
                </a:solidFill>
                <a:latin typeface="Varela Round"/>
                <a:ea typeface="Varela Round"/>
                <a:cs typeface="Varela Round"/>
                <a:sym typeface="Varela Round"/>
              </a:defRPr>
            </a:lvl3pPr>
            <a:lvl4pPr indent="-342900" lvl="3" marL="1828800" marR="0" rtl="0" algn="l">
              <a:lnSpc>
                <a:spcPct val="100000"/>
              </a:lnSpc>
              <a:spcBef>
                <a:spcPts val="0"/>
              </a:spcBef>
              <a:spcAft>
                <a:spcPts val="0"/>
              </a:spcAft>
              <a:buClr>
                <a:srgbClr val="A1BECC"/>
              </a:buClr>
              <a:buSzPts val="1800"/>
              <a:buFont typeface="Varela Round"/>
              <a:buChar char="●"/>
              <a:defRPr b="0" i="0" sz="1800" u="none" cap="none" strike="noStrike">
                <a:solidFill>
                  <a:srgbClr val="617A86"/>
                </a:solidFill>
                <a:latin typeface="Varela Round"/>
                <a:ea typeface="Varela Round"/>
                <a:cs typeface="Varela Round"/>
                <a:sym typeface="Varela Round"/>
              </a:defRPr>
            </a:lvl4pPr>
            <a:lvl5pPr indent="-342900" lvl="4" marL="2286000" marR="0" rtl="0" algn="l">
              <a:lnSpc>
                <a:spcPct val="100000"/>
              </a:lnSpc>
              <a:spcBef>
                <a:spcPts val="0"/>
              </a:spcBef>
              <a:spcAft>
                <a:spcPts val="0"/>
              </a:spcAft>
              <a:buClr>
                <a:srgbClr val="A1BECC"/>
              </a:buClr>
              <a:buSzPts val="1800"/>
              <a:buFont typeface="Varela Round"/>
              <a:buChar char="○"/>
              <a:defRPr b="0" i="0" sz="1800" u="none" cap="none" strike="noStrike">
                <a:solidFill>
                  <a:srgbClr val="617A86"/>
                </a:solidFill>
                <a:latin typeface="Varela Round"/>
                <a:ea typeface="Varela Round"/>
                <a:cs typeface="Varela Round"/>
                <a:sym typeface="Varela Round"/>
              </a:defRPr>
            </a:lvl5pPr>
            <a:lvl6pPr indent="-342900" lvl="5" marL="2743200" marR="0" rtl="0" algn="l">
              <a:lnSpc>
                <a:spcPct val="100000"/>
              </a:lnSpc>
              <a:spcBef>
                <a:spcPts val="0"/>
              </a:spcBef>
              <a:spcAft>
                <a:spcPts val="0"/>
              </a:spcAft>
              <a:buClr>
                <a:srgbClr val="A1BECC"/>
              </a:buClr>
              <a:buSzPts val="1800"/>
              <a:buFont typeface="Varela Round"/>
              <a:buChar char="■"/>
              <a:defRPr b="0" i="0" sz="1800" u="none" cap="none" strike="noStrike">
                <a:solidFill>
                  <a:srgbClr val="617A86"/>
                </a:solidFill>
                <a:latin typeface="Varela Round"/>
                <a:ea typeface="Varela Round"/>
                <a:cs typeface="Varela Round"/>
                <a:sym typeface="Varela Round"/>
              </a:defRPr>
            </a:lvl6pPr>
            <a:lvl7pPr indent="-342900" lvl="6" marL="3200400" marR="0" rtl="0" algn="l">
              <a:lnSpc>
                <a:spcPct val="100000"/>
              </a:lnSpc>
              <a:spcBef>
                <a:spcPts val="0"/>
              </a:spcBef>
              <a:spcAft>
                <a:spcPts val="0"/>
              </a:spcAft>
              <a:buClr>
                <a:srgbClr val="A1BECC"/>
              </a:buClr>
              <a:buSzPts val="1800"/>
              <a:buFont typeface="Varela Round"/>
              <a:buChar char="●"/>
              <a:defRPr b="0" i="0" sz="1800" u="none" cap="none" strike="noStrike">
                <a:solidFill>
                  <a:srgbClr val="617A86"/>
                </a:solidFill>
                <a:latin typeface="Varela Round"/>
                <a:ea typeface="Varela Round"/>
                <a:cs typeface="Varela Round"/>
                <a:sym typeface="Varela Round"/>
              </a:defRPr>
            </a:lvl7pPr>
            <a:lvl8pPr indent="-342900" lvl="7" marL="3657600" marR="0" rtl="0" algn="l">
              <a:lnSpc>
                <a:spcPct val="100000"/>
              </a:lnSpc>
              <a:spcBef>
                <a:spcPts val="0"/>
              </a:spcBef>
              <a:spcAft>
                <a:spcPts val="0"/>
              </a:spcAft>
              <a:buClr>
                <a:srgbClr val="A1BECC"/>
              </a:buClr>
              <a:buSzPts val="1800"/>
              <a:buFont typeface="Varela Round"/>
              <a:buChar char="○"/>
              <a:defRPr b="0" i="0" sz="1800" u="none" cap="none" strike="noStrike">
                <a:solidFill>
                  <a:srgbClr val="617A86"/>
                </a:solidFill>
                <a:latin typeface="Varela Round"/>
                <a:ea typeface="Varela Round"/>
                <a:cs typeface="Varela Round"/>
                <a:sym typeface="Varela Round"/>
              </a:defRPr>
            </a:lvl8pPr>
            <a:lvl9pPr indent="-342900" lvl="8" marL="4114800" marR="0" rtl="0" algn="l">
              <a:lnSpc>
                <a:spcPct val="100000"/>
              </a:lnSpc>
              <a:spcBef>
                <a:spcPts val="0"/>
              </a:spcBef>
              <a:spcAft>
                <a:spcPts val="0"/>
              </a:spcAft>
              <a:buClr>
                <a:srgbClr val="A1BECC"/>
              </a:buClr>
              <a:buSzPts val="1800"/>
              <a:buFont typeface="Varela Round"/>
              <a:buChar char="■"/>
              <a:defRPr b="0" i="0" sz="1800" u="none" cap="none" strike="noStrike">
                <a:solidFill>
                  <a:srgbClr val="617A86"/>
                </a:solidFill>
                <a:latin typeface="Varela Round"/>
                <a:ea typeface="Varela Round"/>
                <a:cs typeface="Varela Round"/>
                <a:sym typeface="Varela Round"/>
              </a:defRPr>
            </a:lvl9pPr>
          </a:lstStyle>
          <a:p/>
        </p:txBody>
      </p:sp>
      <p:sp>
        <p:nvSpPr>
          <p:cNvPr id="28" name="Shape 28"/>
          <p:cNvSpPr txBox="1"/>
          <p:nvPr>
            <p:ph idx="2" type="body"/>
          </p:nvPr>
        </p:nvSpPr>
        <p:spPr>
          <a:xfrm>
            <a:off x="5650849" y="1550150"/>
            <a:ext cx="2560500" cy="3375900"/>
          </a:xfrm>
          <a:prstGeom prst="rect">
            <a:avLst/>
          </a:prstGeom>
          <a:noFill/>
          <a:ln>
            <a:noFill/>
          </a:ln>
        </p:spPr>
        <p:txBody>
          <a:bodyPr anchorCtr="0" anchor="t" bIns="91425" lIns="91425" spcFirstLastPara="1" rIns="91425" wrap="square" tIns="91425"/>
          <a:lstStyle>
            <a:lvl1pPr indent="-342900" lvl="0" marL="457200" marR="0" rtl="0" algn="l">
              <a:lnSpc>
                <a:spcPct val="100000"/>
              </a:lnSpc>
              <a:spcBef>
                <a:spcPts val="600"/>
              </a:spcBef>
              <a:spcAft>
                <a:spcPts val="0"/>
              </a:spcAft>
              <a:buClr>
                <a:srgbClr val="A1BECC"/>
              </a:buClr>
              <a:buSzPts val="1800"/>
              <a:buFont typeface="Varela Round"/>
              <a:buChar char="◎"/>
              <a:defRPr b="0" i="0" sz="1800" u="none" cap="none" strike="noStrike">
                <a:solidFill>
                  <a:srgbClr val="617A86"/>
                </a:solidFill>
                <a:latin typeface="Varela Round"/>
                <a:ea typeface="Varela Round"/>
                <a:cs typeface="Varela Round"/>
                <a:sym typeface="Varela Round"/>
              </a:defRPr>
            </a:lvl1pPr>
            <a:lvl2pPr indent="-342900" lvl="1" marL="914400" marR="0" rtl="0" algn="l">
              <a:lnSpc>
                <a:spcPct val="100000"/>
              </a:lnSpc>
              <a:spcBef>
                <a:spcPts val="0"/>
              </a:spcBef>
              <a:spcAft>
                <a:spcPts val="0"/>
              </a:spcAft>
              <a:buClr>
                <a:srgbClr val="A1BECC"/>
              </a:buClr>
              <a:buSzPts val="1800"/>
              <a:buFont typeface="Varela Round"/>
              <a:buChar char="◉"/>
              <a:defRPr b="0" i="0" sz="1800" u="none" cap="none" strike="noStrike">
                <a:solidFill>
                  <a:srgbClr val="617A86"/>
                </a:solidFill>
                <a:latin typeface="Varela Round"/>
                <a:ea typeface="Varela Round"/>
                <a:cs typeface="Varela Round"/>
                <a:sym typeface="Varela Round"/>
              </a:defRPr>
            </a:lvl2pPr>
            <a:lvl3pPr indent="-342900" lvl="2" marL="1371600" marR="0" rtl="0" algn="l">
              <a:lnSpc>
                <a:spcPct val="100000"/>
              </a:lnSpc>
              <a:spcBef>
                <a:spcPts val="0"/>
              </a:spcBef>
              <a:spcAft>
                <a:spcPts val="0"/>
              </a:spcAft>
              <a:buClr>
                <a:srgbClr val="A1BECC"/>
              </a:buClr>
              <a:buSzPts val="1800"/>
              <a:buFont typeface="Varela Round"/>
              <a:buChar char="￮"/>
              <a:defRPr b="0" i="0" sz="1800" u="none" cap="none" strike="noStrike">
                <a:solidFill>
                  <a:srgbClr val="617A86"/>
                </a:solidFill>
                <a:latin typeface="Varela Round"/>
                <a:ea typeface="Varela Round"/>
                <a:cs typeface="Varela Round"/>
                <a:sym typeface="Varela Round"/>
              </a:defRPr>
            </a:lvl3pPr>
            <a:lvl4pPr indent="-342900" lvl="3" marL="1828800" marR="0" rtl="0" algn="l">
              <a:lnSpc>
                <a:spcPct val="100000"/>
              </a:lnSpc>
              <a:spcBef>
                <a:spcPts val="0"/>
              </a:spcBef>
              <a:spcAft>
                <a:spcPts val="0"/>
              </a:spcAft>
              <a:buClr>
                <a:srgbClr val="A1BECC"/>
              </a:buClr>
              <a:buSzPts val="1800"/>
              <a:buFont typeface="Varela Round"/>
              <a:buChar char="●"/>
              <a:defRPr b="0" i="0" sz="1800" u="none" cap="none" strike="noStrike">
                <a:solidFill>
                  <a:srgbClr val="617A86"/>
                </a:solidFill>
                <a:latin typeface="Varela Round"/>
                <a:ea typeface="Varela Round"/>
                <a:cs typeface="Varela Round"/>
                <a:sym typeface="Varela Round"/>
              </a:defRPr>
            </a:lvl4pPr>
            <a:lvl5pPr indent="-342900" lvl="4" marL="2286000" marR="0" rtl="0" algn="l">
              <a:lnSpc>
                <a:spcPct val="100000"/>
              </a:lnSpc>
              <a:spcBef>
                <a:spcPts val="0"/>
              </a:spcBef>
              <a:spcAft>
                <a:spcPts val="0"/>
              </a:spcAft>
              <a:buClr>
                <a:srgbClr val="A1BECC"/>
              </a:buClr>
              <a:buSzPts val="1800"/>
              <a:buFont typeface="Varela Round"/>
              <a:buChar char="○"/>
              <a:defRPr b="0" i="0" sz="1800" u="none" cap="none" strike="noStrike">
                <a:solidFill>
                  <a:srgbClr val="617A86"/>
                </a:solidFill>
                <a:latin typeface="Varela Round"/>
                <a:ea typeface="Varela Round"/>
                <a:cs typeface="Varela Round"/>
                <a:sym typeface="Varela Round"/>
              </a:defRPr>
            </a:lvl5pPr>
            <a:lvl6pPr indent="-342900" lvl="5" marL="2743200" marR="0" rtl="0" algn="l">
              <a:lnSpc>
                <a:spcPct val="100000"/>
              </a:lnSpc>
              <a:spcBef>
                <a:spcPts val="0"/>
              </a:spcBef>
              <a:spcAft>
                <a:spcPts val="0"/>
              </a:spcAft>
              <a:buClr>
                <a:srgbClr val="A1BECC"/>
              </a:buClr>
              <a:buSzPts val="1800"/>
              <a:buFont typeface="Varela Round"/>
              <a:buChar char="■"/>
              <a:defRPr b="0" i="0" sz="1800" u="none" cap="none" strike="noStrike">
                <a:solidFill>
                  <a:srgbClr val="617A86"/>
                </a:solidFill>
                <a:latin typeface="Varela Round"/>
                <a:ea typeface="Varela Round"/>
                <a:cs typeface="Varela Round"/>
                <a:sym typeface="Varela Round"/>
              </a:defRPr>
            </a:lvl6pPr>
            <a:lvl7pPr indent="-342900" lvl="6" marL="3200400" marR="0" rtl="0" algn="l">
              <a:lnSpc>
                <a:spcPct val="100000"/>
              </a:lnSpc>
              <a:spcBef>
                <a:spcPts val="0"/>
              </a:spcBef>
              <a:spcAft>
                <a:spcPts val="0"/>
              </a:spcAft>
              <a:buClr>
                <a:srgbClr val="A1BECC"/>
              </a:buClr>
              <a:buSzPts val="1800"/>
              <a:buFont typeface="Varela Round"/>
              <a:buChar char="●"/>
              <a:defRPr b="0" i="0" sz="1800" u="none" cap="none" strike="noStrike">
                <a:solidFill>
                  <a:srgbClr val="617A86"/>
                </a:solidFill>
                <a:latin typeface="Varela Round"/>
                <a:ea typeface="Varela Round"/>
                <a:cs typeface="Varela Round"/>
                <a:sym typeface="Varela Round"/>
              </a:defRPr>
            </a:lvl7pPr>
            <a:lvl8pPr indent="-342900" lvl="7" marL="3657600" marR="0" rtl="0" algn="l">
              <a:lnSpc>
                <a:spcPct val="100000"/>
              </a:lnSpc>
              <a:spcBef>
                <a:spcPts val="0"/>
              </a:spcBef>
              <a:spcAft>
                <a:spcPts val="0"/>
              </a:spcAft>
              <a:buClr>
                <a:srgbClr val="A1BECC"/>
              </a:buClr>
              <a:buSzPts val="1800"/>
              <a:buFont typeface="Varela Round"/>
              <a:buChar char="○"/>
              <a:defRPr b="0" i="0" sz="1800" u="none" cap="none" strike="noStrike">
                <a:solidFill>
                  <a:srgbClr val="617A86"/>
                </a:solidFill>
                <a:latin typeface="Varela Round"/>
                <a:ea typeface="Varela Round"/>
                <a:cs typeface="Varela Round"/>
                <a:sym typeface="Varela Round"/>
              </a:defRPr>
            </a:lvl8pPr>
            <a:lvl9pPr indent="-342900" lvl="8" marL="4114800" marR="0" rtl="0" algn="l">
              <a:lnSpc>
                <a:spcPct val="100000"/>
              </a:lnSpc>
              <a:spcBef>
                <a:spcPts val="0"/>
              </a:spcBef>
              <a:spcAft>
                <a:spcPts val="0"/>
              </a:spcAft>
              <a:buClr>
                <a:srgbClr val="A1BECC"/>
              </a:buClr>
              <a:buSzPts val="1800"/>
              <a:buFont typeface="Varela Round"/>
              <a:buChar char="■"/>
              <a:defRPr b="0" i="0" sz="1800" u="none" cap="none" strike="noStrike">
                <a:solidFill>
                  <a:srgbClr val="617A86"/>
                </a:solidFill>
                <a:latin typeface="Varela Round"/>
                <a:ea typeface="Varela Round"/>
                <a:cs typeface="Varela Round"/>
                <a:sym typeface="Varela Round"/>
              </a:defRPr>
            </a:lvl9pPr>
          </a:lstStyle>
          <a:p/>
        </p:txBody>
      </p:sp>
      <p:sp>
        <p:nvSpPr>
          <p:cNvPr id="29" name="Shape 29"/>
          <p:cNvSpPr/>
          <p:nvPr/>
        </p:nvSpPr>
        <p:spPr>
          <a:xfrm>
            <a:off x="-358950" y="2194400"/>
            <a:ext cx="2347200" cy="2347200"/>
          </a:xfrm>
          <a:prstGeom prst="donut">
            <a:avLst>
              <a:gd fmla="val 36789" name="adj"/>
            </a:avLst>
          </a:prstGeom>
          <a:solidFill>
            <a:srgbClr val="BBCD00">
              <a:alpha val="8666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 name="Shape 30"/>
          <p:cNvSpPr/>
          <p:nvPr/>
        </p:nvSpPr>
        <p:spPr>
          <a:xfrm>
            <a:off x="198450" y="-321125"/>
            <a:ext cx="978600" cy="978600"/>
          </a:xfrm>
          <a:prstGeom prst="ellipse">
            <a:avLst/>
          </a:prstGeom>
          <a:noFill/>
          <a:ln cap="flat" cmpd="sng" w="9525">
            <a:solidFill>
              <a:srgbClr val="E8004C"/>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 name="Shape 31"/>
          <p:cNvSpPr/>
          <p:nvPr/>
        </p:nvSpPr>
        <p:spPr>
          <a:xfrm>
            <a:off x="198450" y="420475"/>
            <a:ext cx="657600" cy="657600"/>
          </a:xfrm>
          <a:prstGeom prst="ellipse">
            <a:avLst/>
          </a:prstGeom>
          <a:solidFill>
            <a:srgbClr val="ED4A00">
              <a:alpha val="8666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 name="Shape 32"/>
          <p:cNvSpPr/>
          <p:nvPr/>
        </p:nvSpPr>
        <p:spPr>
          <a:xfrm>
            <a:off x="1177051" y="657475"/>
            <a:ext cx="846900" cy="846900"/>
          </a:xfrm>
          <a:prstGeom prst="donut">
            <a:avLst>
              <a:gd fmla="val 22275" name="adj"/>
            </a:avLst>
          </a:prstGeom>
          <a:solidFill>
            <a:srgbClr val="00ACC3">
              <a:alpha val="8666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 name="Shape 33"/>
          <p:cNvSpPr/>
          <p:nvPr/>
        </p:nvSpPr>
        <p:spPr>
          <a:xfrm>
            <a:off x="887650" y="4142300"/>
            <a:ext cx="1207800" cy="1207800"/>
          </a:xfrm>
          <a:prstGeom prst="ellipse">
            <a:avLst/>
          </a:prstGeom>
          <a:solidFill>
            <a:srgbClr val="65BB48">
              <a:alpha val="8666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 name="Shape 34"/>
          <p:cNvSpPr/>
          <p:nvPr/>
        </p:nvSpPr>
        <p:spPr>
          <a:xfrm>
            <a:off x="153675" y="4799600"/>
            <a:ext cx="550500" cy="550500"/>
          </a:xfrm>
          <a:prstGeom prst="donut">
            <a:avLst>
              <a:gd fmla="val 18606" name="adj"/>
            </a:avLst>
          </a:prstGeom>
          <a:solidFill>
            <a:srgbClr val="F8BB00">
              <a:alpha val="8666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 name="Shape 35"/>
          <p:cNvSpPr/>
          <p:nvPr/>
        </p:nvSpPr>
        <p:spPr>
          <a:xfrm>
            <a:off x="1172525" y="1696950"/>
            <a:ext cx="304800" cy="304800"/>
          </a:xfrm>
          <a:prstGeom prst="ellipse">
            <a:avLst/>
          </a:prstGeom>
          <a:solidFill>
            <a:srgbClr val="00D1C6">
              <a:alpha val="8666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 name="Shape 36"/>
          <p:cNvSpPr/>
          <p:nvPr/>
        </p:nvSpPr>
        <p:spPr>
          <a:xfrm>
            <a:off x="7844250" y="619275"/>
            <a:ext cx="550500" cy="550500"/>
          </a:xfrm>
          <a:prstGeom prst="ellipse">
            <a:avLst/>
          </a:prstGeom>
          <a:solidFill>
            <a:srgbClr val="00D1C6">
              <a:alpha val="8666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Shape 37"/>
          <p:cNvSpPr/>
          <p:nvPr/>
        </p:nvSpPr>
        <p:spPr>
          <a:xfrm>
            <a:off x="7515500" y="-72500"/>
            <a:ext cx="397500" cy="397500"/>
          </a:xfrm>
          <a:prstGeom prst="donut">
            <a:avLst>
              <a:gd fmla="val 30568" name="adj"/>
            </a:avLst>
          </a:prstGeom>
          <a:solidFill>
            <a:srgbClr val="65BB48">
              <a:alpha val="8666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 name="Shape 38"/>
          <p:cNvSpPr/>
          <p:nvPr/>
        </p:nvSpPr>
        <p:spPr>
          <a:xfrm>
            <a:off x="8651500" y="1030850"/>
            <a:ext cx="304800" cy="304800"/>
          </a:xfrm>
          <a:prstGeom prst="ellipse">
            <a:avLst/>
          </a:prstGeom>
          <a:solidFill>
            <a:srgbClr val="F8BB00">
              <a:alpha val="8666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 name="Shape 39"/>
          <p:cNvSpPr/>
          <p:nvPr/>
        </p:nvSpPr>
        <p:spPr>
          <a:xfrm>
            <a:off x="8097900" y="167450"/>
            <a:ext cx="741600" cy="741600"/>
          </a:xfrm>
          <a:prstGeom prst="donut">
            <a:avLst>
              <a:gd fmla="val 8064" name="adj"/>
            </a:avLst>
          </a:prstGeom>
          <a:solidFill>
            <a:srgbClr val="00ACC3">
              <a:alpha val="8666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 name="Shape 40"/>
          <p:cNvSpPr/>
          <p:nvPr/>
        </p:nvSpPr>
        <p:spPr>
          <a:xfrm>
            <a:off x="8394750" y="1504375"/>
            <a:ext cx="188100" cy="188100"/>
          </a:xfrm>
          <a:prstGeom prst="ellipse">
            <a:avLst/>
          </a:prstGeom>
          <a:solidFill>
            <a:srgbClr val="BBCD00">
              <a:alpha val="8666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 name="Shape 41"/>
          <p:cNvSpPr/>
          <p:nvPr/>
        </p:nvSpPr>
        <p:spPr>
          <a:xfrm>
            <a:off x="-205625" y="2347725"/>
            <a:ext cx="2040600" cy="2040600"/>
          </a:xfrm>
          <a:prstGeom prst="ellipse">
            <a:avLst/>
          </a:prstGeom>
          <a:noFill/>
          <a:ln cap="flat" cmpd="sng" w="9525">
            <a:solidFill>
              <a:srgbClr val="65BB48"/>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 name="Shape 42"/>
          <p:cNvSpPr/>
          <p:nvPr/>
        </p:nvSpPr>
        <p:spPr>
          <a:xfrm>
            <a:off x="305125" y="-214450"/>
            <a:ext cx="765300" cy="765300"/>
          </a:xfrm>
          <a:prstGeom prst="ellipse">
            <a:avLst/>
          </a:prstGeom>
          <a:solidFill>
            <a:srgbClr val="E8004C">
              <a:alpha val="8666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 name="Shape 43"/>
          <p:cNvSpPr/>
          <p:nvPr/>
        </p:nvSpPr>
        <p:spPr>
          <a:xfrm>
            <a:off x="8532600" y="911950"/>
            <a:ext cx="542700" cy="542700"/>
          </a:xfrm>
          <a:prstGeom prst="ellipse">
            <a:avLst/>
          </a:prstGeom>
          <a:noFill/>
          <a:ln cap="flat" cmpd="sng" w="9525">
            <a:solidFill>
              <a:srgbClr val="F8BB00"/>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4" name="Shape 44"/>
        <p:cNvGrpSpPr/>
        <p:nvPr/>
      </p:nvGrpSpPr>
      <p:grpSpPr>
        <a:xfrm>
          <a:off x="0" y="0"/>
          <a:ext cx="0" cy="0"/>
          <a:chOff x="0" y="0"/>
          <a:chExt cx="0" cy="0"/>
        </a:xfrm>
      </p:grpSpPr>
      <p:sp>
        <p:nvSpPr>
          <p:cNvPr id="45" name="Shape 45"/>
          <p:cNvSpPr/>
          <p:nvPr/>
        </p:nvSpPr>
        <p:spPr>
          <a:xfrm>
            <a:off x="419100" y="-1581150"/>
            <a:ext cx="8305800" cy="8305800"/>
          </a:xfrm>
          <a:prstGeom prst="ellipse">
            <a:avLst/>
          </a:prstGeom>
          <a:noFill/>
          <a:ln cap="flat" cmpd="sng" w="9525">
            <a:solidFill>
              <a:srgbClr val="A1BECC"/>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 name="Shape 46"/>
          <p:cNvSpPr/>
          <p:nvPr/>
        </p:nvSpPr>
        <p:spPr>
          <a:xfrm>
            <a:off x="-164200" y="686175"/>
            <a:ext cx="550500" cy="550500"/>
          </a:xfrm>
          <a:prstGeom prst="ellipse">
            <a:avLst/>
          </a:prstGeom>
          <a:solidFill>
            <a:srgbClr val="00D1C6">
              <a:alpha val="8666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 name="Shape 47"/>
          <p:cNvSpPr/>
          <p:nvPr/>
        </p:nvSpPr>
        <p:spPr>
          <a:xfrm>
            <a:off x="8204500" y="3898800"/>
            <a:ext cx="447000" cy="447000"/>
          </a:xfrm>
          <a:prstGeom prst="donut">
            <a:avLst>
              <a:gd fmla="val 18608" name="adj"/>
            </a:avLst>
          </a:prstGeom>
          <a:solidFill>
            <a:srgbClr val="F8BB00">
              <a:alpha val="8666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 name="Shape 48"/>
          <p:cNvSpPr/>
          <p:nvPr/>
        </p:nvSpPr>
        <p:spPr>
          <a:xfrm>
            <a:off x="100425" y="-196925"/>
            <a:ext cx="741600" cy="741600"/>
          </a:xfrm>
          <a:prstGeom prst="donut">
            <a:avLst>
              <a:gd fmla="val 37879" name="adj"/>
            </a:avLst>
          </a:prstGeom>
          <a:solidFill>
            <a:srgbClr val="00ACC3">
              <a:alpha val="8666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 name="Shape 49"/>
          <p:cNvSpPr/>
          <p:nvPr/>
        </p:nvSpPr>
        <p:spPr>
          <a:xfrm>
            <a:off x="419100" y="686175"/>
            <a:ext cx="188100" cy="188100"/>
          </a:xfrm>
          <a:prstGeom prst="ellipse">
            <a:avLst/>
          </a:prstGeom>
          <a:solidFill>
            <a:srgbClr val="BBCD00">
              <a:alpha val="8666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 name="Shape 50"/>
          <p:cNvSpPr/>
          <p:nvPr/>
        </p:nvSpPr>
        <p:spPr>
          <a:xfrm>
            <a:off x="8333725" y="4482500"/>
            <a:ext cx="978600" cy="978600"/>
          </a:xfrm>
          <a:prstGeom prst="ellipse">
            <a:avLst/>
          </a:prstGeom>
          <a:noFill/>
          <a:ln cap="flat" cmpd="sng" w="9525">
            <a:solidFill>
              <a:srgbClr val="ED4A00"/>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 name="Shape 51"/>
          <p:cNvSpPr/>
          <p:nvPr/>
        </p:nvSpPr>
        <p:spPr>
          <a:xfrm>
            <a:off x="741750" y="4449750"/>
            <a:ext cx="397500" cy="397500"/>
          </a:xfrm>
          <a:prstGeom prst="donut">
            <a:avLst>
              <a:gd fmla="val 8754" name="adj"/>
            </a:avLst>
          </a:prstGeom>
          <a:solidFill>
            <a:srgbClr val="65BB48">
              <a:alpha val="8666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 name="Shape 52"/>
          <p:cNvSpPr/>
          <p:nvPr/>
        </p:nvSpPr>
        <p:spPr>
          <a:xfrm>
            <a:off x="8956300" y="4058696"/>
            <a:ext cx="287100" cy="287100"/>
          </a:xfrm>
          <a:prstGeom prst="ellipse">
            <a:avLst/>
          </a:prstGeom>
          <a:solidFill>
            <a:srgbClr val="ED4A00">
              <a:alpha val="8666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 name="Shape 53"/>
          <p:cNvSpPr/>
          <p:nvPr/>
        </p:nvSpPr>
        <p:spPr>
          <a:xfrm>
            <a:off x="-164200" y="4277700"/>
            <a:ext cx="741600" cy="741600"/>
          </a:xfrm>
          <a:prstGeom prst="donut">
            <a:avLst>
              <a:gd fmla="val 39163" name="adj"/>
            </a:avLst>
          </a:prstGeom>
          <a:solidFill>
            <a:srgbClr val="BBCD00">
              <a:alpha val="8666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 name="Shape 54"/>
          <p:cNvSpPr/>
          <p:nvPr/>
        </p:nvSpPr>
        <p:spPr>
          <a:xfrm>
            <a:off x="8568725" y="4717500"/>
            <a:ext cx="508500" cy="508500"/>
          </a:xfrm>
          <a:prstGeom prst="ellipse">
            <a:avLst/>
          </a:prstGeom>
          <a:solidFill>
            <a:srgbClr val="E8004C">
              <a:alpha val="8666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 name="Shape 55"/>
          <p:cNvSpPr/>
          <p:nvPr/>
        </p:nvSpPr>
        <p:spPr>
          <a:xfrm>
            <a:off x="8077475" y="224125"/>
            <a:ext cx="304800" cy="304800"/>
          </a:xfrm>
          <a:prstGeom prst="donut">
            <a:avLst>
              <a:gd fmla="val 30568" name="adj"/>
            </a:avLst>
          </a:prstGeom>
          <a:solidFill>
            <a:srgbClr val="65BB48">
              <a:alpha val="8666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 name="Shape 56"/>
          <p:cNvSpPr/>
          <p:nvPr/>
        </p:nvSpPr>
        <p:spPr>
          <a:xfrm>
            <a:off x="8553248" y="328373"/>
            <a:ext cx="585600" cy="585600"/>
          </a:xfrm>
          <a:prstGeom prst="ellipse">
            <a:avLst/>
          </a:prstGeom>
          <a:solidFill>
            <a:srgbClr val="F8BB00">
              <a:alpha val="8666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 name="Shape 57"/>
          <p:cNvSpPr/>
          <p:nvPr/>
        </p:nvSpPr>
        <p:spPr>
          <a:xfrm>
            <a:off x="8876350" y="1187325"/>
            <a:ext cx="447000" cy="447000"/>
          </a:xfrm>
          <a:prstGeom prst="ellipse">
            <a:avLst/>
          </a:prstGeom>
          <a:solidFill>
            <a:srgbClr val="BBCD00">
              <a:alpha val="8666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 name="Shape 58"/>
          <p:cNvSpPr/>
          <p:nvPr/>
        </p:nvSpPr>
        <p:spPr>
          <a:xfrm>
            <a:off x="8449000" y="224125"/>
            <a:ext cx="794400" cy="794400"/>
          </a:xfrm>
          <a:prstGeom prst="ellipse">
            <a:avLst/>
          </a:prstGeom>
          <a:noFill/>
          <a:ln cap="flat" cmpd="sng" w="9525">
            <a:solidFill>
              <a:srgbClr val="F8BB00"/>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 name="Shape 59"/>
          <p:cNvSpPr/>
          <p:nvPr/>
        </p:nvSpPr>
        <p:spPr>
          <a:xfrm>
            <a:off x="100425" y="3830625"/>
            <a:ext cx="304800" cy="304800"/>
          </a:xfrm>
          <a:prstGeom prst="ellipse">
            <a:avLst/>
          </a:prstGeom>
          <a:solidFill>
            <a:srgbClr val="00D1C6">
              <a:alpha val="8666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ubtitle">
  <p:cSld name="TITLE_1">
    <p:spTree>
      <p:nvGrpSpPr>
        <p:cNvPr id="60" name="Shape 60"/>
        <p:cNvGrpSpPr/>
        <p:nvPr/>
      </p:nvGrpSpPr>
      <p:grpSpPr>
        <a:xfrm>
          <a:off x="0" y="0"/>
          <a:ext cx="0" cy="0"/>
          <a:chOff x="0" y="0"/>
          <a:chExt cx="0" cy="0"/>
        </a:xfrm>
      </p:grpSpPr>
      <p:sp>
        <p:nvSpPr>
          <p:cNvPr id="61" name="Shape 61"/>
          <p:cNvSpPr/>
          <p:nvPr/>
        </p:nvSpPr>
        <p:spPr>
          <a:xfrm>
            <a:off x="3058200" y="-295450"/>
            <a:ext cx="3027600" cy="3027900"/>
          </a:xfrm>
          <a:prstGeom prst="ellipse">
            <a:avLst/>
          </a:prstGeom>
          <a:noFill/>
          <a:ln cap="flat" cmpd="sng" w="9525">
            <a:solidFill>
              <a:srgbClr val="A1BECC"/>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 name="Shape 62"/>
          <p:cNvSpPr txBox="1"/>
          <p:nvPr>
            <p:ph type="ctrTitle"/>
          </p:nvPr>
        </p:nvSpPr>
        <p:spPr>
          <a:xfrm>
            <a:off x="1773750" y="2421550"/>
            <a:ext cx="5596500" cy="1159800"/>
          </a:xfrm>
          <a:prstGeom prst="rect">
            <a:avLst/>
          </a:prstGeom>
          <a:noFill/>
          <a:ln>
            <a:noFill/>
          </a:ln>
        </p:spPr>
        <p:txBody>
          <a:bodyPr anchorCtr="0" anchor="b" bIns="91425" lIns="91425" spcFirstLastPara="1" rIns="91425" wrap="square" tIns="91425"/>
          <a:lstStyle>
            <a:lvl1pPr lvl="0" marR="0" rtl="0" algn="ctr">
              <a:lnSpc>
                <a:spcPct val="100000"/>
              </a:lnSpc>
              <a:spcBef>
                <a:spcPts val="0"/>
              </a:spcBef>
              <a:spcAft>
                <a:spcPts val="0"/>
              </a:spcAft>
              <a:buClr>
                <a:srgbClr val="617A86"/>
              </a:buClr>
              <a:buSzPts val="3600"/>
              <a:buFont typeface="Nixie One"/>
              <a:buNone/>
              <a:defRPr b="0" i="0" sz="3600" u="none" cap="none" strike="noStrike">
                <a:solidFill>
                  <a:srgbClr val="617A86"/>
                </a:solidFill>
                <a:latin typeface="Nixie One"/>
                <a:ea typeface="Nixie One"/>
                <a:cs typeface="Nixie One"/>
                <a:sym typeface="Nixie One"/>
              </a:defRPr>
            </a:lvl1pPr>
            <a:lvl2pPr lvl="1" marR="0" rtl="0" algn="ctr">
              <a:lnSpc>
                <a:spcPct val="100000"/>
              </a:lnSpc>
              <a:spcBef>
                <a:spcPts val="0"/>
              </a:spcBef>
              <a:spcAft>
                <a:spcPts val="0"/>
              </a:spcAft>
              <a:buClr>
                <a:srgbClr val="617A86"/>
              </a:buClr>
              <a:buSzPts val="4800"/>
              <a:buFont typeface="Nixie One"/>
              <a:buNone/>
              <a:defRPr b="0" i="0" sz="4800" u="none" cap="none" strike="noStrike">
                <a:solidFill>
                  <a:srgbClr val="617A86"/>
                </a:solidFill>
                <a:latin typeface="Nixie One"/>
                <a:ea typeface="Nixie One"/>
                <a:cs typeface="Nixie One"/>
                <a:sym typeface="Nixie One"/>
              </a:defRPr>
            </a:lvl2pPr>
            <a:lvl3pPr lvl="2" marR="0" rtl="0" algn="ctr">
              <a:lnSpc>
                <a:spcPct val="100000"/>
              </a:lnSpc>
              <a:spcBef>
                <a:spcPts val="0"/>
              </a:spcBef>
              <a:spcAft>
                <a:spcPts val="0"/>
              </a:spcAft>
              <a:buClr>
                <a:srgbClr val="617A86"/>
              </a:buClr>
              <a:buSzPts val="4800"/>
              <a:buFont typeface="Nixie One"/>
              <a:buNone/>
              <a:defRPr b="0" i="0" sz="4800" u="none" cap="none" strike="noStrike">
                <a:solidFill>
                  <a:srgbClr val="617A86"/>
                </a:solidFill>
                <a:latin typeface="Nixie One"/>
                <a:ea typeface="Nixie One"/>
                <a:cs typeface="Nixie One"/>
                <a:sym typeface="Nixie One"/>
              </a:defRPr>
            </a:lvl3pPr>
            <a:lvl4pPr lvl="3" marR="0" rtl="0" algn="ctr">
              <a:lnSpc>
                <a:spcPct val="100000"/>
              </a:lnSpc>
              <a:spcBef>
                <a:spcPts val="0"/>
              </a:spcBef>
              <a:spcAft>
                <a:spcPts val="0"/>
              </a:spcAft>
              <a:buClr>
                <a:srgbClr val="617A86"/>
              </a:buClr>
              <a:buSzPts val="4800"/>
              <a:buFont typeface="Nixie One"/>
              <a:buNone/>
              <a:defRPr b="0" i="0" sz="4800" u="none" cap="none" strike="noStrike">
                <a:solidFill>
                  <a:srgbClr val="617A86"/>
                </a:solidFill>
                <a:latin typeface="Nixie One"/>
                <a:ea typeface="Nixie One"/>
                <a:cs typeface="Nixie One"/>
                <a:sym typeface="Nixie One"/>
              </a:defRPr>
            </a:lvl4pPr>
            <a:lvl5pPr lvl="4" marR="0" rtl="0" algn="ctr">
              <a:lnSpc>
                <a:spcPct val="100000"/>
              </a:lnSpc>
              <a:spcBef>
                <a:spcPts val="0"/>
              </a:spcBef>
              <a:spcAft>
                <a:spcPts val="0"/>
              </a:spcAft>
              <a:buClr>
                <a:srgbClr val="617A86"/>
              </a:buClr>
              <a:buSzPts val="4800"/>
              <a:buFont typeface="Nixie One"/>
              <a:buNone/>
              <a:defRPr b="0" i="0" sz="4800" u="none" cap="none" strike="noStrike">
                <a:solidFill>
                  <a:srgbClr val="617A86"/>
                </a:solidFill>
                <a:latin typeface="Nixie One"/>
                <a:ea typeface="Nixie One"/>
                <a:cs typeface="Nixie One"/>
                <a:sym typeface="Nixie One"/>
              </a:defRPr>
            </a:lvl5pPr>
            <a:lvl6pPr lvl="5" marR="0" rtl="0" algn="ctr">
              <a:lnSpc>
                <a:spcPct val="100000"/>
              </a:lnSpc>
              <a:spcBef>
                <a:spcPts val="0"/>
              </a:spcBef>
              <a:spcAft>
                <a:spcPts val="0"/>
              </a:spcAft>
              <a:buClr>
                <a:srgbClr val="617A86"/>
              </a:buClr>
              <a:buSzPts val="4800"/>
              <a:buFont typeface="Nixie One"/>
              <a:buNone/>
              <a:defRPr b="0" i="0" sz="4800" u="none" cap="none" strike="noStrike">
                <a:solidFill>
                  <a:srgbClr val="617A86"/>
                </a:solidFill>
                <a:latin typeface="Nixie One"/>
                <a:ea typeface="Nixie One"/>
                <a:cs typeface="Nixie One"/>
                <a:sym typeface="Nixie One"/>
              </a:defRPr>
            </a:lvl6pPr>
            <a:lvl7pPr lvl="6" marR="0" rtl="0" algn="ctr">
              <a:lnSpc>
                <a:spcPct val="100000"/>
              </a:lnSpc>
              <a:spcBef>
                <a:spcPts val="0"/>
              </a:spcBef>
              <a:spcAft>
                <a:spcPts val="0"/>
              </a:spcAft>
              <a:buClr>
                <a:srgbClr val="617A86"/>
              </a:buClr>
              <a:buSzPts val="4800"/>
              <a:buFont typeface="Nixie One"/>
              <a:buNone/>
              <a:defRPr b="0" i="0" sz="4800" u="none" cap="none" strike="noStrike">
                <a:solidFill>
                  <a:srgbClr val="617A86"/>
                </a:solidFill>
                <a:latin typeface="Nixie One"/>
                <a:ea typeface="Nixie One"/>
                <a:cs typeface="Nixie One"/>
                <a:sym typeface="Nixie One"/>
              </a:defRPr>
            </a:lvl7pPr>
            <a:lvl8pPr lvl="7" marR="0" rtl="0" algn="ctr">
              <a:lnSpc>
                <a:spcPct val="100000"/>
              </a:lnSpc>
              <a:spcBef>
                <a:spcPts val="0"/>
              </a:spcBef>
              <a:spcAft>
                <a:spcPts val="0"/>
              </a:spcAft>
              <a:buClr>
                <a:srgbClr val="617A86"/>
              </a:buClr>
              <a:buSzPts val="4800"/>
              <a:buFont typeface="Nixie One"/>
              <a:buNone/>
              <a:defRPr b="0" i="0" sz="4800" u="none" cap="none" strike="noStrike">
                <a:solidFill>
                  <a:srgbClr val="617A86"/>
                </a:solidFill>
                <a:latin typeface="Nixie One"/>
                <a:ea typeface="Nixie One"/>
                <a:cs typeface="Nixie One"/>
                <a:sym typeface="Nixie One"/>
              </a:defRPr>
            </a:lvl8pPr>
            <a:lvl9pPr lvl="8" marR="0" rtl="0" algn="ctr">
              <a:lnSpc>
                <a:spcPct val="100000"/>
              </a:lnSpc>
              <a:spcBef>
                <a:spcPts val="0"/>
              </a:spcBef>
              <a:spcAft>
                <a:spcPts val="0"/>
              </a:spcAft>
              <a:buClr>
                <a:srgbClr val="617A86"/>
              </a:buClr>
              <a:buSzPts val="4800"/>
              <a:buFont typeface="Nixie One"/>
              <a:buNone/>
              <a:defRPr b="0" i="0" sz="4800" u="none" cap="none" strike="noStrike">
                <a:solidFill>
                  <a:srgbClr val="617A86"/>
                </a:solidFill>
                <a:latin typeface="Nixie One"/>
                <a:ea typeface="Nixie One"/>
                <a:cs typeface="Nixie One"/>
                <a:sym typeface="Nixie One"/>
              </a:defRPr>
            </a:lvl9pPr>
          </a:lstStyle>
          <a:p/>
        </p:txBody>
      </p:sp>
      <p:sp>
        <p:nvSpPr>
          <p:cNvPr id="63" name="Shape 63"/>
          <p:cNvSpPr txBox="1"/>
          <p:nvPr>
            <p:ph idx="1" type="subTitle"/>
          </p:nvPr>
        </p:nvSpPr>
        <p:spPr>
          <a:xfrm>
            <a:off x="1773750" y="3449654"/>
            <a:ext cx="5596500" cy="784800"/>
          </a:xfrm>
          <a:prstGeom prst="rect">
            <a:avLst/>
          </a:prstGeom>
          <a:noFill/>
          <a:ln>
            <a:noFill/>
          </a:ln>
        </p:spPr>
        <p:txBody>
          <a:bodyPr anchorCtr="0" anchor="t" bIns="91425" lIns="91425" spcFirstLastPara="1" rIns="91425" wrap="square" tIns="91425"/>
          <a:lstStyle>
            <a:lvl1pPr lvl="0" marR="0" rtl="0" algn="ctr">
              <a:lnSpc>
                <a:spcPct val="100000"/>
              </a:lnSpc>
              <a:spcBef>
                <a:spcPts val="0"/>
              </a:spcBef>
              <a:spcAft>
                <a:spcPts val="0"/>
              </a:spcAft>
              <a:buClr>
                <a:srgbClr val="A1BECC"/>
              </a:buClr>
              <a:buSzPts val="2400"/>
              <a:buFont typeface="Varela Round"/>
              <a:buNone/>
              <a:defRPr b="1" i="0" sz="2400" u="none" cap="none" strike="noStrike">
                <a:solidFill>
                  <a:srgbClr val="A1BECC"/>
                </a:solidFill>
                <a:latin typeface="Varela Round"/>
                <a:ea typeface="Varela Round"/>
                <a:cs typeface="Varela Round"/>
                <a:sym typeface="Varela Round"/>
              </a:defRPr>
            </a:lvl1pPr>
            <a:lvl2pPr lvl="1" marR="0" rtl="0" algn="ctr">
              <a:lnSpc>
                <a:spcPct val="100000"/>
              </a:lnSpc>
              <a:spcBef>
                <a:spcPts val="0"/>
              </a:spcBef>
              <a:spcAft>
                <a:spcPts val="0"/>
              </a:spcAft>
              <a:buClr>
                <a:srgbClr val="A1BECC"/>
              </a:buClr>
              <a:buSzPts val="3000"/>
              <a:buFont typeface="Varela Round"/>
              <a:buNone/>
              <a:defRPr b="1" i="0" sz="3000" u="none" cap="none" strike="noStrike">
                <a:solidFill>
                  <a:srgbClr val="A1BECC"/>
                </a:solidFill>
                <a:latin typeface="Varela Round"/>
                <a:ea typeface="Varela Round"/>
                <a:cs typeface="Varela Round"/>
                <a:sym typeface="Varela Round"/>
              </a:defRPr>
            </a:lvl2pPr>
            <a:lvl3pPr lvl="2" marR="0" rtl="0" algn="ctr">
              <a:lnSpc>
                <a:spcPct val="100000"/>
              </a:lnSpc>
              <a:spcBef>
                <a:spcPts val="0"/>
              </a:spcBef>
              <a:spcAft>
                <a:spcPts val="0"/>
              </a:spcAft>
              <a:buClr>
                <a:srgbClr val="A1BECC"/>
              </a:buClr>
              <a:buSzPts val="3000"/>
              <a:buFont typeface="Varela Round"/>
              <a:buNone/>
              <a:defRPr b="1" i="0" sz="3000" u="none" cap="none" strike="noStrike">
                <a:solidFill>
                  <a:srgbClr val="A1BECC"/>
                </a:solidFill>
                <a:latin typeface="Varela Round"/>
                <a:ea typeface="Varela Round"/>
                <a:cs typeface="Varela Round"/>
                <a:sym typeface="Varela Round"/>
              </a:defRPr>
            </a:lvl3pPr>
            <a:lvl4pPr lvl="3" marR="0" rtl="0" algn="ctr">
              <a:lnSpc>
                <a:spcPct val="100000"/>
              </a:lnSpc>
              <a:spcBef>
                <a:spcPts val="0"/>
              </a:spcBef>
              <a:spcAft>
                <a:spcPts val="0"/>
              </a:spcAft>
              <a:buClr>
                <a:srgbClr val="A1BECC"/>
              </a:buClr>
              <a:buSzPts val="3000"/>
              <a:buFont typeface="Varela Round"/>
              <a:buNone/>
              <a:defRPr b="1" i="0" sz="3000" u="none" cap="none" strike="noStrike">
                <a:solidFill>
                  <a:srgbClr val="A1BECC"/>
                </a:solidFill>
                <a:latin typeface="Varela Round"/>
                <a:ea typeface="Varela Round"/>
                <a:cs typeface="Varela Round"/>
                <a:sym typeface="Varela Round"/>
              </a:defRPr>
            </a:lvl4pPr>
            <a:lvl5pPr lvl="4" marR="0" rtl="0" algn="ctr">
              <a:lnSpc>
                <a:spcPct val="100000"/>
              </a:lnSpc>
              <a:spcBef>
                <a:spcPts val="0"/>
              </a:spcBef>
              <a:spcAft>
                <a:spcPts val="0"/>
              </a:spcAft>
              <a:buClr>
                <a:srgbClr val="A1BECC"/>
              </a:buClr>
              <a:buSzPts val="3000"/>
              <a:buFont typeface="Varela Round"/>
              <a:buNone/>
              <a:defRPr b="1" i="0" sz="3000" u="none" cap="none" strike="noStrike">
                <a:solidFill>
                  <a:srgbClr val="A1BECC"/>
                </a:solidFill>
                <a:latin typeface="Varela Round"/>
                <a:ea typeface="Varela Round"/>
                <a:cs typeface="Varela Round"/>
                <a:sym typeface="Varela Round"/>
              </a:defRPr>
            </a:lvl5pPr>
            <a:lvl6pPr lvl="5" marR="0" rtl="0" algn="ctr">
              <a:lnSpc>
                <a:spcPct val="100000"/>
              </a:lnSpc>
              <a:spcBef>
                <a:spcPts val="0"/>
              </a:spcBef>
              <a:spcAft>
                <a:spcPts val="0"/>
              </a:spcAft>
              <a:buClr>
                <a:srgbClr val="A1BECC"/>
              </a:buClr>
              <a:buSzPts val="3000"/>
              <a:buFont typeface="Varela Round"/>
              <a:buNone/>
              <a:defRPr b="1" i="0" sz="3000" u="none" cap="none" strike="noStrike">
                <a:solidFill>
                  <a:srgbClr val="A1BECC"/>
                </a:solidFill>
                <a:latin typeface="Varela Round"/>
                <a:ea typeface="Varela Round"/>
                <a:cs typeface="Varela Round"/>
                <a:sym typeface="Varela Round"/>
              </a:defRPr>
            </a:lvl6pPr>
            <a:lvl7pPr lvl="6" marR="0" rtl="0" algn="ctr">
              <a:lnSpc>
                <a:spcPct val="100000"/>
              </a:lnSpc>
              <a:spcBef>
                <a:spcPts val="0"/>
              </a:spcBef>
              <a:spcAft>
                <a:spcPts val="0"/>
              </a:spcAft>
              <a:buClr>
                <a:srgbClr val="A1BECC"/>
              </a:buClr>
              <a:buSzPts val="3000"/>
              <a:buFont typeface="Varela Round"/>
              <a:buNone/>
              <a:defRPr b="1" i="0" sz="3000" u="none" cap="none" strike="noStrike">
                <a:solidFill>
                  <a:srgbClr val="A1BECC"/>
                </a:solidFill>
                <a:latin typeface="Varela Round"/>
                <a:ea typeface="Varela Round"/>
                <a:cs typeface="Varela Round"/>
                <a:sym typeface="Varela Round"/>
              </a:defRPr>
            </a:lvl7pPr>
            <a:lvl8pPr lvl="7" marR="0" rtl="0" algn="ctr">
              <a:lnSpc>
                <a:spcPct val="100000"/>
              </a:lnSpc>
              <a:spcBef>
                <a:spcPts val="0"/>
              </a:spcBef>
              <a:spcAft>
                <a:spcPts val="0"/>
              </a:spcAft>
              <a:buClr>
                <a:srgbClr val="A1BECC"/>
              </a:buClr>
              <a:buSzPts val="3000"/>
              <a:buFont typeface="Varela Round"/>
              <a:buNone/>
              <a:defRPr b="1" i="0" sz="3000" u="none" cap="none" strike="noStrike">
                <a:solidFill>
                  <a:srgbClr val="A1BECC"/>
                </a:solidFill>
                <a:latin typeface="Varela Round"/>
                <a:ea typeface="Varela Round"/>
                <a:cs typeface="Varela Round"/>
                <a:sym typeface="Varela Round"/>
              </a:defRPr>
            </a:lvl8pPr>
            <a:lvl9pPr lvl="8" marR="0" rtl="0" algn="ctr">
              <a:lnSpc>
                <a:spcPct val="100000"/>
              </a:lnSpc>
              <a:spcBef>
                <a:spcPts val="0"/>
              </a:spcBef>
              <a:spcAft>
                <a:spcPts val="0"/>
              </a:spcAft>
              <a:buClr>
                <a:srgbClr val="A1BECC"/>
              </a:buClr>
              <a:buSzPts val="3000"/>
              <a:buFont typeface="Varela Round"/>
              <a:buNone/>
              <a:defRPr b="1" i="0" sz="3000" u="none" cap="none" strike="noStrike">
                <a:solidFill>
                  <a:srgbClr val="A1BECC"/>
                </a:solidFill>
                <a:latin typeface="Varela Round"/>
                <a:ea typeface="Varela Round"/>
                <a:cs typeface="Varela Round"/>
                <a:sym typeface="Varela Round"/>
              </a:defRPr>
            </a:lvl9pPr>
          </a:lstStyle>
          <a:p/>
        </p:txBody>
      </p:sp>
      <p:sp>
        <p:nvSpPr>
          <p:cNvPr id="64" name="Shape 64"/>
          <p:cNvSpPr/>
          <p:nvPr/>
        </p:nvSpPr>
        <p:spPr>
          <a:xfrm>
            <a:off x="1414538" y="3988225"/>
            <a:ext cx="206100" cy="206100"/>
          </a:xfrm>
          <a:prstGeom prst="ellipse">
            <a:avLst/>
          </a:prstGeom>
          <a:solidFill>
            <a:srgbClr val="00D1C6">
              <a:alpha val="8666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 name="Shape 65"/>
          <p:cNvSpPr/>
          <p:nvPr/>
        </p:nvSpPr>
        <p:spPr>
          <a:xfrm>
            <a:off x="7630150" y="2469625"/>
            <a:ext cx="2347200" cy="2347200"/>
          </a:xfrm>
          <a:prstGeom prst="donut">
            <a:avLst>
              <a:gd fmla="val 29778" name="adj"/>
            </a:avLst>
          </a:prstGeom>
          <a:solidFill>
            <a:srgbClr val="00ACC3">
              <a:alpha val="8666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 name="Shape 66"/>
          <p:cNvSpPr/>
          <p:nvPr/>
        </p:nvSpPr>
        <p:spPr>
          <a:xfrm>
            <a:off x="376550" y="1139200"/>
            <a:ext cx="978600" cy="978600"/>
          </a:xfrm>
          <a:prstGeom prst="ellipse">
            <a:avLst/>
          </a:prstGeom>
          <a:solidFill>
            <a:srgbClr val="F8BB00">
              <a:alpha val="8666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 name="Shape 67"/>
          <p:cNvSpPr/>
          <p:nvPr/>
        </p:nvSpPr>
        <p:spPr>
          <a:xfrm>
            <a:off x="7240275" y="4662700"/>
            <a:ext cx="657600" cy="657600"/>
          </a:xfrm>
          <a:prstGeom prst="ellipse">
            <a:avLst/>
          </a:prstGeom>
          <a:solidFill>
            <a:srgbClr val="00D1C6">
              <a:alpha val="8666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 name="Shape 68"/>
          <p:cNvSpPr/>
          <p:nvPr/>
        </p:nvSpPr>
        <p:spPr>
          <a:xfrm>
            <a:off x="231175" y="-571700"/>
            <a:ext cx="2284200" cy="2284200"/>
          </a:xfrm>
          <a:prstGeom prst="donut">
            <a:avLst>
              <a:gd fmla="val 11909" name="adj"/>
            </a:avLst>
          </a:prstGeom>
          <a:solidFill>
            <a:srgbClr val="ED4A00">
              <a:alpha val="8666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 name="Shape 69"/>
          <p:cNvSpPr/>
          <p:nvPr/>
        </p:nvSpPr>
        <p:spPr>
          <a:xfrm>
            <a:off x="7507625" y="917475"/>
            <a:ext cx="657600" cy="657600"/>
          </a:xfrm>
          <a:prstGeom prst="ellipse">
            <a:avLst/>
          </a:prstGeom>
          <a:solidFill>
            <a:srgbClr val="BBCD00">
              <a:alpha val="8666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 name="Shape 70"/>
          <p:cNvSpPr/>
          <p:nvPr/>
        </p:nvSpPr>
        <p:spPr>
          <a:xfrm>
            <a:off x="8065925" y="-295450"/>
            <a:ext cx="1207800" cy="1207800"/>
          </a:xfrm>
          <a:prstGeom prst="donut">
            <a:avLst>
              <a:gd fmla="val 42915" name="adj"/>
            </a:avLst>
          </a:prstGeom>
          <a:solidFill>
            <a:srgbClr val="65BB48">
              <a:alpha val="8666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 name="Shape 71"/>
          <p:cNvSpPr/>
          <p:nvPr/>
        </p:nvSpPr>
        <p:spPr>
          <a:xfrm>
            <a:off x="1417200" y="2052650"/>
            <a:ext cx="304800" cy="304800"/>
          </a:xfrm>
          <a:prstGeom prst="ellipse">
            <a:avLst/>
          </a:prstGeom>
          <a:solidFill>
            <a:srgbClr val="E8004C">
              <a:alpha val="8666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 name="Shape 72"/>
          <p:cNvSpPr/>
          <p:nvPr/>
        </p:nvSpPr>
        <p:spPr>
          <a:xfrm>
            <a:off x="180500" y="4023250"/>
            <a:ext cx="1370700" cy="1370700"/>
          </a:xfrm>
          <a:prstGeom prst="ellipse">
            <a:avLst/>
          </a:prstGeom>
          <a:solidFill>
            <a:srgbClr val="BBCD00">
              <a:alpha val="8666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 name="Shape 73"/>
          <p:cNvSpPr/>
          <p:nvPr/>
        </p:nvSpPr>
        <p:spPr>
          <a:xfrm>
            <a:off x="246046" y="3365546"/>
            <a:ext cx="456000" cy="456000"/>
          </a:xfrm>
          <a:prstGeom prst="ellipse">
            <a:avLst/>
          </a:prstGeom>
          <a:solidFill>
            <a:srgbClr val="65BB48">
              <a:alpha val="8666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 name="Shape 74"/>
          <p:cNvSpPr/>
          <p:nvPr/>
        </p:nvSpPr>
        <p:spPr>
          <a:xfrm>
            <a:off x="7072325" y="4494725"/>
            <a:ext cx="993600" cy="993300"/>
          </a:xfrm>
          <a:prstGeom prst="ellipse">
            <a:avLst/>
          </a:prstGeom>
          <a:noFill/>
          <a:ln cap="flat" cmpd="sng" w="9525">
            <a:solidFill>
              <a:srgbClr val="00ACC3"/>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 name="Shape 75"/>
          <p:cNvSpPr/>
          <p:nvPr/>
        </p:nvSpPr>
        <p:spPr>
          <a:xfrm>
            <a:off x="7370250" y="780100"/>
            <a:ext cx="932400" cy="932400"/>
          </a:xfrm>
          <a:prstGeom prst="ellipse">
            <a:avLst/>
          </a:prstGeom>
          <a:noFill/>
          <a:ln cap="flat" cmpd="sng" w="9525">
            <a:solidFill>
              <a:srgbClr val="BBCD00"/>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 name="Shape 76"/>
          <p:cNvSpPr/>
          <p:nvPr/>
        </p:nvSpPr>
        <p:spPr>
          <a:xfrm>
            <a:off x="180500" y="3300000"/>
            <a:ext cx="586800" cy="586800"/>
          </a:xfrm>
          <a:prstGeom prst="ellipse">
            <a:avLst/>
          </a:prstGeom>
          <a:noFill/>
          <a:ln cap="flat" cmpd="sng" w="9525">
            <a:solidFill>
              <a:srgbClr val="65BB48"/>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 name="Shape 77"/>
          <p:cNvSpPr/>
          <p:nvPr/>
        </p:nvSpPr>
        <p:spPr>
          <a:xfrm>
            <a:off x="7733375" y="467300"/>
            <a:ext cx="206100" cy="206100"/>
          </a:xfrm>
          <a:prstGeom prst="ellipse">
            <a:avLst/>
          </a:prstGeom>
          <a:solidFill>
            <a:srgbClr val="F8BB00">
              <a:alpha val="8666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 name="Shape 78"/>
          <p:cNvSpPr/>
          <p:nvPr/>
        </p:nvSpPr>
        <p:spPr>
          <a:xfrm>
            <a:off x="598175" y="-204700"/>
            <a:ext cx="1550100" cy="1550100"/>
          </a:xfrm>
          <a:prstGeom prst="ellipse">
            <a:avLst/>
          </a:prstGeom>
          <a:noFill/>
          <a:ln cap="flat" cmpd="sng" w="9525">
            <a:solidFill>
              <a:srgbClr val="E8004C"/>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
  <p:cSld name="TITLE_1_1">
    <p:spTree>
      <p:nvGrpSpPr>
        <p:cNvPr id="79" name="Shape 79"/>
        <p:cNvGrpSpPr/>
        <p:nvPr/>
      </p:nvGrpSpPr>
      <p:grpSpPr>
        <a:xfrm>
          <a:off x="0" y="0"/>
          <a:ext cx="0" cy="0"/>
          <a:chOff x="0" y="0"/>
          <a:chExt cx="0" cy="0"/>
        </a:xfrm>
      </p:grpSpPr>
      <p:sp>
        <p:nvSpPr>
          <p:cNvPr id="80" name="Shape 80"/>
          <p:cNvSpPr/>
          <p:nvPr/>
        </p:nvSpPr>
        <p:spPr>
          <a:xfrm>
            <a:off x="1197475" y="-802775"/>
            <a:ext cx="6749100" cy="6749100"/>
          </a:xfrm>
          <a:prstGeom prst="ellipse">
            <a:avLst/>
          </a:prstGeom>
          <a:noFill/>
          <a:ln cap="flat" cmpd="sng" w="9525">
            <a:solidFill>
              <a:srgbClr val="A1BECC"/>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 name="Shape 81"/>
          <p:cNvSpPr/>
          <p:nvPr/>
        </p:nvSpPr>
        <p:spPr>
          <a:xfrm>
            <a:off x="8334450" y="4139625"/>
            <a:ext cx="424800" cy="424800"/>
          </a:xfrm>
          <a:prstGeom prst="ellipse">
            <a:avLst/>
          </a:prstGeom>
          <a:solidFill>
            <a:srgbClr val="00D1C6">
              <a:alpha val="8666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 name="Shape 82"/>
          <p:cNvSpPr/>
          <p:nvPr/>
        </p:nvSpPr>
        <p:spPr>
          <a:xfrm>
            <a:off x="4308288" y="-1078650"/>
            <a:ext cx="2347200" cy="2347200"/>
          </a:xfrm>
          <a:prstGeom prst="donut">
            <a:avLst>
              <a:gd fmla="val 17100" name="adj"/>
            </a:avLst>
          </a:prstGeom>
          <a:solidFill>
            <a:srgbClr val="00D1C6">
              <a:alpha val="8666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 name="Shape 83"/>
          <p:cNvSpPr/>
          <p:nvPr/>
        </p:nvSpPr>
        <p:spPr>
          <a:xfrm>
            <a:off x="4047750" y="805125"/>
            <a:ext cx="1048500" cy="1048500"/>
          </a:xfrm>
          <a:prstGeom prst="ellipse">
            <a:avLst/>
          </a:prstGeom>
          <a:solidFill>
            <a:srgbClr val="00ACC3">
              <a:alpha val="8666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 name="Shape 84"/>
          <p:cNvSpPr txBox="1"/>
          <p:nvPr>
            <p:ph idx="1" type="body"/>
          </p:nvPr>
        </p:nvSpPr>
        <p:spPr>
          <a:xfrm>
            <a:off x="1880850" y="1920300"/>
            <a:ext cx="5382300" cy="2079600"/>
          </a:xfrm>
          <a:prstGeom prst="rect">
            <a:avLst/>
          </a:prstGeom>
          <a:noFill/>
          <a:ln>
            <a:noFill/>
          </a:ln>
        </p:spPr>
        <p:txBody>
          <a:bodyPr anchorCtr="0" anchor="t" bIns="91425" lIns="91425" spcFirstLastPara="1" rIns="91425" wrap="square" tIns="91425"/>
          <a:lstStyle>
            <a:lvl1pPr indent="-381000" lvl="0" marL="457200" marR="0" rtl="0" algn="ctr">
              <a:lnSpc>
                <a:spcPct val="100000"/>
              </a:lnSpc>
              <a:spcBef>
                <a:spcPts val="600"/>
              </a:spcBef>
              <a:spcAft>
                <a:spcPts val="0"/>
              </a:spcAft>
              <a:buClr>
                <a:srgbClr val="A1BECC"/>
              </a:buClr>
              <a:buSzPts val="2400"/>
              <a:buFont typeface="Varela Round"/>
              <a:buChar char="◎"/>
              <a:defRPr b="0" i="0" sz="2400" u="none" cap="none" strike="noStrike">
                <a:solidFill>
                  <a:srgbClr val="617A86"/>
                </a:solidFill>
                <a:latin typeface="Varela Round"/>
                <a:ea typeface="Varela Round"/>
                <a:cs typeface="Varela Round"/>
                <a:sym typeface="Varela Round"/>
              </a:defRPr>
            </a:lvl1pPr>
            <a:lvl2pPr indent="-381000" lvl="1" marL="914400" marR="0" rtl="0" algn="ctr">
              <a:lnSpc>
                <a:spcPct val="100000"/>
              </a:lnSpc>
              <a:spcBef>
                <a:spcPts val="0"/>
              </a:spcBef>
              <a:spcAft>
                <a:spcPts val="0"/>
              </a:spcAft>
              <a:buClr>
                <a:srgbClr val="A1BECC"/>
              </a:buClr>
              <a:buSzPts val="2400"/>
              <a:buFont typeface="Varela Round"/>
              <a:buChar char="◉"/>
              <a:defRPr b="0" i="0" sz="2400" u="none" cap="none" strike="noStrike">
                <a:solidFill>
                  <a:srgbClr val="617A86"/>
                </a:solidFill>
                <a:latin typeface="Varela Round"/>
                <a:ea typeface="Varela Round"/>
                <a:cs typeface="Varela Round"/>
                <a:sym typeface="Varela Round"/>
              </a:defRPr>
            </a:lvl2pPr>
            <a:lvl3pPr indent="-381000" lvl="2" marL="1371600" marR="0" rtl="0" algn="ctr">
              <a:lnSpc>
                <a:spcPct val="100000"/>
              </a:lnSpc>
              <a:spcBef>
                <a:spcPts val="0"/>
              </a:spcBef>
              <a:spcAft>
                <a:spcPts val="0"/>
              </a:spcAft>
              <a:buClr>
                <a:srgbClr val="A1BECC"/>
              </a:buClr>
              <a:buSzPts val="2400"/>
              <a:buFont typeface="Varela Round"/>
              <a:buChar char="￮"/>
              <a:defRPr b="0" i="0" sz="2400" u="none" cap="none" strike="noStrike">
                <a:solidFill>
                  <a:srgbClr val="617A86"/>
                </a:solidFill>
                <a:latin typeface="Varela Round"/>
                <a:ea typeface="Varela Round"/>
                <a:cs typeface="Varela Round"/>
                <a:sym typeface="Varela Round"/>
              </a:defRPr>
            </a:lvl3pPr>
            <a:lvl4pPr indent="-381000" lvl="3" marL="1828800" marR="0" rtl="0" algn="ctr">
              <a:lnSpc>
                <a:spcPct val="100000"/>
              </a:lnSpc>
              <a:spcBef>
                <a:spcPts val="0"/>
              </a:spcBef>
              <a:spcAft>
                <a:spcPts val="0"/>
              </a:spcAft>
              <a:buClr>
                <a:srgbClr val="A1BECC"/>
              </a:buClr>
              <a:buSzPts val="2400"/>
              <a:buFont typeface="Varela Round"/>
              <a:buChar char="●"/>
              <a:defRPr b="0" i="0" sz="2400" u="none" cap="none" strike="noStrike">
                <a:solidFill>
                  <a:srgbClr val="617A86"/>
                </a:solidFill>
                <a:latin typeface="Varela Round"/>
                <a:ea typeface="Varela Round"/>
                <a:cs typeface="Varela Round"/>
                <a:sym typeface="Varela Round"/>
              </a:defRPr>
            </a:lvl4pPr>
            <a:lvl5pPr indent="-381000" lvl="4" marL="2286000" marR="0" rtl="0" algn="ctr">
              <a:lnSpc>
                <a:spcPct val="100000"/>
              </a:lnSpc>
              <a:spcBef>
                <a:spcPts val="0"/>
              </a:spcBef>
              <a:spcAft>
                <a:spcPts val="0"/>
              </a:spcAft>
              <a:buClr>
                <a:srgbClr val="A1BECC"/>
              </a:buClr>
              <a:buSzPts val="2400"/>
              <a:buFont typeface="Varela Round"/>
              <a:buChar char="○"/>
              <a:defRPr b="0" i="0" sz="2400" u="none" cap="none" strike="noStrike">
                <a:solidFill>
                  <a:srgbClr val="617A86"/>
                </a:solidFill>
                <a:latin typeface="Varela Round"/>
                <a:ea typeface="Varela Round"/>
                <a:cs typeface="Varela Round"/>
                <a:sym typeface="Varela Round"/>
              </a:defRPr>
            </a:lvl5pPr>
            <a:lvl6pPr indent="-381000" lvl="5" marL="2743200" marR="0" rtl="0" algn="ctr">
              <a:lnSpc>
                <a:spcPct val="100000"/>
              </a:lnSpc>
              <a:spcBef>
                <a:spcPts val="0"/>
              </a:spcBef>
              <a:spcAft>
                <a:spcPts val="0"/>
              </a:spcAft>
              <a:buClr>
                <a:srgbClr val="A1BECC"/>
              </a:buClr>
              <a:buSzPts val="2400"/>
              <a:buFont typeface="Varela Round"/>
              <a:buChar char="■"/>
              <a:defRPr b="0" i="0" sz="2400" u="none" cap="none" strike="noStrike">
                <a:solidFill>
                  <a:srgbClr val="617A86"/>
                </a:solidFill>
                <a:latin typeface="Varela Round"/>
                <a:ea typeface="Varela Round"/>
                <a:cs typeface="Varela Round"/>
                <a:sym typeface="Varela Round"/>
              </a:defRPr>
            </a:lvl6pPr>
            <a:lvl7pPr indent="-381000" lvl="6" marL="3200400" marR="0" rtl="0" algn="ctr">
              <a:lnSpc>
                <a:spcPct val="100000"/>
              </a:lnSpc>
              <a:spcBef>
                <a:spcPts val="0"/>
              </a:spcBef>
              <a:spcAft>
                <a:spcPts val="0"/>
              </a:spcAft>
              <a:buClr>
                <a:srgbClr val="A1BECC"/>
              </a:buClr>
              <a:buSzPts val="2400"/>
              <a:buFont typeface="Varela Round"/>
              <a:buChar char="●"/>
              <a:defRPr b="0" i="0" sz="2400" u="none" cap="none" strike="noStrike">
                <a:solidFill>
                  <a:srgbClr val="617A86"/>
                </a:solidFill>
                <a:latin typeface="Varela Round"/>
                <a:ea typeface="Varela Round"/>
                <a:cs typeface="Varela Round"/>
                <a:sym typeface="Varela Round"/>
              </a:defRPr>
            </a:lvl7pPr>
            <a:lvl8pPr indent="-381000" lvl="7" marL="3657600" marR="0" rtl="0" algn="ctr">
              <a:lnSpc>
                <a:spcPct val="100000"/>
              </a:lnSpc>
              <a:spcBef>
                <a:spcPts val="0"/>
              </a:spcBef>
              <a:spcAft>
                <a:spcPts val="0"/>
              </a:spcAft>
              <a:buClr>
                <a:srgbClr val="A1BECC"/>
              </a:buClr>
              <a:buSzPts val="2400"/>
              <a:buFont typeface="Varela Round"/>
              <a:buChar char="○"/>
              <a:defRPr b="0" i="0" sz="2400" u="none" cap="none" strike="noStrike">
                <a:solidFill>
                  <a:srgbClr val="617A86"/>
                </a:solidFill>
                <a:latin typeface="Varela Round"/>
                <a:ea typeface="Varela Round"/>
                <a:cs typeface="Varela Round"/>
                <a:sym typeface="Varela Round"/>
              </a:defRPr>
            </a:lvl8pPr>
            <a:lvl9pPr indent="-381000" lvl="8" marL="4114800" marR="0" rtl="0" algn="ctr">
              <a:lnSpc>
                <a:spcPct val="100000"/>
              </a:lnSpc>
              <a:spcBef>
                <a:spcPts val="0"/>
              </a:spcBef>
              <a:spcAft>
                <a:spcPts val="0"/>
              </a:spcAft>
              <a:buClr>
                <a:srgbClr val="A1BECC"/>
              </a:buClr>
              <a:buSzPts val="2400"/>
              <a:buFont typeface="Varela Round"/>
              <a:buChar char="■"/>
              <a:defRPr b="0" i="0" sz="2400" u="none" cap="none" strike="noStrike">
                <a:solidFill>
                  <a:srgbClr val="617A86"/>
                </a:solidFill>
                <a:latin typeface="Varela Round"/>
                <a:ea typeface="Varela Round"/>
                <a:cs typeface="Varela Round"/>
                <a:sym typeface="Varela Round"/>
              </a:defRPr>
            </a:lvl9pPr>
          </a:lstStyle>
          <a:p/>
        </p:txBody>
      </p:sp>
      <p:sp>
        <p:nvSpPr>
          <p:cNvPr id="85" name="Shape 85"/>
          <p:cNvSpPr txBox="1"/>
          <p:nvPr/>
        </p:nvSpPr>
        <p:spPr>
          <a:xfrm>
            <a:off x="3593400" y="781369"/>
            <a:ext cx="1957200" cy="653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600"/>
              <a:buFont typeface="Arial"/>
              <a:buNone/>
            </a:pPr>
            <a:r>
              <a:rPr b="0" i="0" lang="en" sz="9600" u="none" cap="none" strike="noStrike">
                <a:solidFill>
                  <a:srgbClr val="FFFFFF"/>
                </a:solidFill>
                <a:latin typeface="Nixie One"/>
                <a:ea typeface="Nixie One"/>
                <a:cs typeface="Nixie One"/>
                <a:sym typeface="Nixie One"/>
              </a:rPr>
              <a:t>“</a:t>
            </a:r>
            <a:endParaRPr b="0" i="0" sz="9600" u="none" cap="none" strike="noStrike">
              <a:solidFill>
                <a:srgbClr val="FFFFFF"/>
              </a:solidFill>
              <a:latin typeface="Nixie One"/>
              <a:ea typeface="Nixie One"/>
              <a:cs typeface="Nixie One"/>
              <a:sym typeface="Nixie One"/>
            </a:endParaRPr>
          </a:p>
        </p:txBody>
      </p:sp>
      <p:sp>
        <p:nvSpPr>
          <p:cNvPr id="86" name="Shape 86"/>
          <p:cNvSpPr/>
          <p:nvPr/>
        </p:nvSpPr>
        <p:spPr>
          <a:xfrm>
            <a:off x="229225" y="2988350"/>
            <a:ext cx="802800" cy="803100"/>
          </a:xfrm>
          <a:prstGeom prst="ellipse">
            <a:avLst/>
          </a:prstGeom>
          <a:solidFill>
            <a:srgbClr val="ED4A00">
              <a:alpha val="8666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 name="Shape 87"/>
          <p:cNvSpPr/>
          <p:nvPr/>
        </p:nvSpPr>
        <p:spPr>
          <a:xfrm>
            <a:off x="-442225" y="3999900"/>
            <a:ext cx="1695900" cy="1695900"/>
          </a:xfrm>
          <a:prstGeom prst="donut">
            <a:avLst>
              <a:gd fmla="val 10084" name="adj"/>
            </a:avLst>
          </a:prstGeom>
          <a:solidFill>
            <a:srgbClr val="F8BB00">
              <a:alpha val="8666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 name="Shape 88"/>
          <p:cNvSpPr/>
          <p:nvPr/>
        </p:nvSpPr>
        <p:spPr>
          <a:xfrm>
            <a:off x="1334025" y="-231725"/>
            <a:ext cx="1666800" cy="1666800"/>
          </a:xfrm>
          <a:prstGeom prst="ellipse">
            <a:avLst/>
          </a:prstGeom>
          <a:solidFill>
            <a:srgbClr val="BBCD00">
              <a:alpha val="8666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 name="Shape 89"/>
          <p:cNvSpPr/>
          <p:nvPr/>
        </p:nvSpPr>
        <p:spPr>
          <a:xfrm>
            <a:off x="550525" y="710300"/>
            <a:ext cx="481500" cy="481800"/>
          </a:xfrm>
          <a:prstGeom prst="donut">
            <a:avLst>
              <a:gd fmla="val 37274" name="adj"/>
            </a:avLst>
          </a:prstGeom>
          <a:solidFill>
            <a:srgbClr val="65BB48">
              <a:alpha val="8666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 name="Shape 90"/>
          <p:cNvSpPr/>
          <p:nvPr/>
        </p:nvSpPr>
        <p:spPr>
          <a:xfrm>
            <a:off x="1032025" y="3791450"/>
            <a:ext cx="304800" cy="304800"/>
          </a:xfrm>
          <a:prstGeom prst="ellipse">
            <a:avLst/>
          </a:prstGeom>
          <a:solidFill>
            <a:srgbClr val="E8004C">
              <a:alpha val="8666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 name="Shape 91"/>
          <p:cNvSpPr/>
          <p:nvPr/>
        </p:nvSpPr>
        <p:spPr>
          <a:xfrm>
            <a:off x="1217050" y="1311325"/>
            <a:ext cx="304800" cy="304800"/>
          </a:xfrm>
          <a:prstGeom prst="ellipse">
            <a:avLst/>
          </a:prstGeom>
          <a:solidFill>
            <a:srgbClr val="00ACC3">
              <a:alpha val="8666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 name="Shape 92"/>
          <p:cNvSpPr/>
          <p:nvPr/>
        </p:nvSpPr>
        <p:spPr>
          <a:xfrm>
            <a:off x="7744475" y="1473300"/>
            <a:ext cx="1048500" cy="1048500"/>
          </a:xfrm>
          <a:prstGeom prst="ellipse">
            <a:avLst/>
          </a:prstGeom>
          <a:solidFill>
            <a:srgbClr val="F8BB00">
              <a:alpha val="8666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 name="Shape 93"/>
          <p:cNvSpPr/>
          <p:nvPr/>
        </p:nvSpPr>
        <p:spPr>
          <a:xfrm>
            <a:off x="8050675" y="2042175"/>
            <a:ext cx="1520100" cy="1520100"/>
          </a:xfrm>
          <a:prstGeom prst="donut">
            <a:avLst>
              <a:gd fmla="val 5022" name="adj"/>
            </a:avLst>
          </a:prstGeom>
          <a:solidFill>
            <a:srgbClr val="ED4A00">
              <a:alpha val="8666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 name="Shape 94"/>
          <p:cNvSpPr/>
          <p:nvPr/>
        </p:nvSpPr>
        <p:spPr>
          <a:xfrm>
            <a:off x="7969775" y="3713850"/>
            <a:ext cx="597900" cy="598200"/>
          </a:xfrm>
          <a:prstGeom prst="donut">
            <a:avLst>
              <a:gd fmla="val 43984" name="adj"/>
            </a:avLst>
          </a:prstGeom>
          <a:solidFill>
            <a:srgbClr val="BBCD00">
              <a:alpha val="8666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 name="Shape 95"/>
          <p:cNvSpPr/>
          <p:nvPr/>
        </p:nvSpPr>
        <p:spPr>
          <a:xfrm>
            <a:off x="8608775" y="1192100"/>
            <a:ext cx="184200" cy="184200"/>
          </a:xfrm>
          <a:prstGeom prst="ellipse">
            <a:avLst/>
          </a:prstGeom>
          <a:solidFill>
            <a:srgbClr val="E8004C">
              <a:alpha val="8666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1 column" type="tx">
  <p:cSld name="TITLE_AND_BODY">
    <p:spTree>
      <p:nvGrpSpPr>
        <p:cNvPr id="96" name="Shape 96"/>
        <p:cNvGrpSpPr/>
        <p:nvPr/>
      </p:nvGrpSpPr>
      <p:grpSpPr>
        <a:xfrm>
          <a:off x="0" y="0"/>
          <a:ext cx="0" cy="0"/>
          <a:chOff x="0" y="0"/>
          <a:chExt cx="0" cy="0"/>
        </a:xfrm>
      </p:grpSpPr>
      <p:sp>
        <p:nvSpPr>
          <p:cNvPr id="97" name="Shape 97"/>
          <p:cNvSpPr/>
          <p:nvPr/>
        </p:nvSpPr>
        <p:spPr>
          <a:xfrm>
            <a:off x="1144200" y="2698575"/>
            <a:ext cx="893700" cy="893700"/>
          </a:xfrm>
          <a:prstGeom prst="ellipse">
            <a:avLst/>
          </a:prstGeom>
          <a:noFill/>
          <a:ln cap="flat" cmpd="sng" w="9525">
            <a:solidFill>
              <a:srgbClr val="BBCD00"/>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 name="Shape 98"/>
          <p:cNvSpPr txBox="1"/>
          <p:nvPr>
            <p:ph type="title"/>
          </p:nvPr>
        </p:nvSpPr>
        <p:spPr>
          <a:xfrm>
            <a:off x="2935875" y="909050"/>
            <a:ext cx="5275500" cy="641100"/>
          </a:xfrm>
          <a:prstGeom prst="rect">
            <a:avLst/>
          </a:prstGeom>
          <a:noFill/>
          <a:ln>
            <a:noFill/>
          </a:ln>
        </p:spPr>
        <p:txBody>
          <a:bodyPr anchorCtr="0" anchor="b" bIns="91425" lIns="91425" spcFirstLastPara="1" rIns="91425" wrap="square" tIns="91425"/>
          <a:lstStyle>
            <a:lvl1pPr lvl="0" marR="0" rtl="0" algn="l">
              <a:lnSpc>
                <a:spcPct val="100000"/>
              </a:lnSpc>
              <a:spcBef>
                <a:spcPts val="0"/>
              </a:spcBef>
              <a:spcAft>
                <a:spcPts val="0"/>
              </a:spcAft>
              <a:buClr>
                <a:srgbClr val="617A86"/>
              </a:buClr>
              <a:buSzPts val="1800"/>
              <a:buFont typeface="Nixie One"/>
              <a:buNone/>
              <a:defRPr b="0" i="0" sz="1800" u="none" cap="none" strike="noStrike">
                <a:solidFill>
                  <a:srgbClr val="617A86"/>
                </a:solidFill>
                <a:latin typeface="Nixie One"/>
                <a:ea typeface="Nixie One"/>
                <a:cs typeface="Nixie One"/>
                <a:sym typeface="Nixie One"/>
              </a:defRPr>
            </a:lvl1pPr>
            <a:lvl2pPr lvl="1" marR="0" rtl="0" algn="l">
              <a:lnSpc>
                <a:spcPct val="100000"/>
              </a:lnSpc>
              <a:spcBef>
                <a:spcPts val="0"/>
              </a:spcBef>
              <a:spcAft>
                <a:spcPts val="0"/>
              </a:spcAft>
              <a:buClr>
                <a:srgbClr val="617A86"/>
              </a:buClr>
              <a:buSzPts val="1800"/>
              <a:buFont typeface="Nixie One"/>
              <a:buNone/>
              <a:defRPr b="0" i="0" sz="1800" u="none" cap="none" strike="noStrike">
                <a:solidFill>
                  <a:srgbClr val="617A86"/>
                </a:solidFill>
                <a:latin typeface="Nixie One"/>
                <a:ea typeface="Nixie One"/>
                <a:cs typeface="Nixie One"/>
                <a:sym typeface="Nixie One"/>
              </a:defRPr>
            </a:lvl2pPr>
            <a:lvl3pPr lvl="2" marR="0" rtl="0" algn="l">
              <a:lnSpc>
                <a:spcPct val="100000"/>
              </a:lnSpc>
              <a:spcBef>
                <a:spcPts val="0"/>
              </a:spcBef>
              <a:spcAft>
                <a:spcPts val="0"/>
              </a:spcAft>
              <a:buClr>
                <a:srgbClr val="617A86"/>
              </a:buClr>
              <a:buSzPts val="1800"/>
              <a:buFont typeface="Nixie One"/>
              <a:buNone/>
              <a:defRPr b="0" i="0" sz="1800" u="none" cap="none" strike="noStrike">
                <a:solidFill>
                  <a:srgbClr val="617A86"/>
                </a:solidFill>
                <a:latin typeface="Nixie One"/>
                <a:ea typeface="Nixie One"/>
                <a:cs typeface="Nixie One"/>
                <a:sym typeface="Nixie One"/>
              </a:defRPr>
            </a:lvl3pPr>
            <a:lvl4pPr lvl="3" marR="0" rtl="0" algn="l">
              <a:lnSpc>
                <a:spcPct val="100000"/>
              </a:lnSpc>
              <a:spcBef>
                <a:spcPts val="0"/>
              </a:spcBef>
              <a:spcAft>
                <a:spcPts val="0"/>
              </a:spcAft>
              <a:buClr>
                <a:srgbClr val="617A86"/>
              </a:buClr>
              <a:buSzPts val="1800"/>
              <a:buFont typeface="Nixie One"/>
              <a:buNone/>
              <a:defRPr b="0" i="0" sz="1800" u="none" cap="none" strike="noStrike">
                <a:solidFill>
                  <a:srgbClr val="617A86"/>
                </a:solidFill>
                <a:latin typeface="Nixie One"/>
                <a:ea typeface="Nixie One"/>
                <a:cs typeface="Nixie One"/>
                <a:sym typeface="Nixie One"/>
              </a:defRPr>
            </a:lvl4pPr>
            <a:lvl5pPr lvl="4" marR="0" rtl="0" algn="l">
              <a:lnSpc>
                <a:spcPct val="100000"/>
              </a:lnSpc>
              <a:spcBef>
                <a:spcPts val="0"/>
              </a:spcBef>
              <a:spcAft>
                <a:spcPts val="0"/>
              </a:spcAft>
              <a:buClr>
                <a:srgbClr val="617A86"/>
              </a:buClr>
              <a:buSzPts val="1800"/>
              <a:buFont typeface="Nixie One"/>
              <a:buNone/>
              <a:defRPr b="0" i="0" sz="1800" u="none" cap="none" strike="noStrike">
                <a:solidFill>
                  <a:srgbClr val="617A86"/>
                </a:solidFill>
                <a:latin typeface="Nixie One"/>
                <a:ea typeface="Nixie One"/>
                <a:cs typeface="Nixie One"/>
                <a:sym typeface="Nixie One"/>
              </a:defRPr>
            </a:lvl5pPr>
            <a:lvl6pPr lvl="5" marR="0" rtl="0" algn="l">
              <a:lnSpc>
                <a:spcPct val="100000"/>
              </a:lnSpc>
              <a:spcBef>
                <a:spcPts val="0"/>
              </a:spcBef>
              <a:spcAft>
                <a:spcPts val="0"/>
              </a:spcAft>
              <a:buClr>
                <a:srgbClr val="617A86"/>
              </a:buClr>
              <a:buSzPts val="1800"/>
              <a:buFont typeface="Nixie One"/>
              <a:buNone/>
              <a:defRPr b="0" i="0" sz="1800" u="none" cap="none" strike="noStrike">
                <a:solidFill>
                  <a:srgbClr val="617A86"/>
                </a:solidFill>
                <a:latin typeface="Nixie One"/>
                <a:ea typeface="Nixie One"/>
                <a:cs typeface="Nixie One"/>
                <a:sym typeface="Nixie One"/>
              </a:defRPr>
            </a:lvl6pPr>
            <a:lvl7pPr lvl="6" marR="0" rtl="0" algn="l">
              <a:lnSpc>
                <a:spcPct val="100000"/>
              </a:lnSpc>
              <a:spcBef>
                <a:spcPts val="0"/>
              </a:spcBef>
              <a:spcAft>
                <a:spcPts val="0"/>
              </a:spcAft>
              <a:buClr>
                <a:srgbClr val="617A86"/>
              </a:buClr>
              <a:buSzPts val="1800"/>
              <a:buFont typeface="Nixie One"/>
              <a:buNone/>
              <a:defRPr b="0" i="0" sz="1800" u="none" cap="none" strike="noStrike">
                <a:solidFill>
                  <a:srgbClr val="617A86"/>
                </a:solidFill>
                <a:latin typeface="Nixie One"/>
                <a:ea typeface="Nixie One"/>
                <a:cs typeface="Nixie One"/>
                <a:sym typeface="Nixie One"/>
              </a:defRPr>
            </a:lvl7pPr>
            <a:lvl8pPr lvl="7" marR="0" rtl="0" algn="l">
              <a:lnSpc>
                <a:spcPct val="100000"/>
              </a:lnSpc>
              <a:spcBef>
                <a:spcPts val="0"/>
              </a:spcBef>
              <a:spcAft>
                <a:spcPts val="0"/>
              </a:spcAft>
              <a:buClr>
                <a:srgbClr val="617A86"/>
              </a:buClr>
              <a:buSzPts val="1800"/>
              <a:buFont typeface="Nixie One"/>
              <a:buNone/>
              <a:defRPr b="0" i="0" sz="1800" u="none" cap="none" strike="noStrike">
                <a:solidFill>
                  <a:srgbClr val="617A86"/>
                </a:solidFill>
                <a:latin typeface="Nixie One"/>
                <a:ea typeface="Nixie One"/>
                <a:cs typeface="Nixie One"/>
                <a:sym typeface="Nixie One"/>
              </a:defRPr>
            </a:lvl8pPr>
            <a:lvl9pPr lvl="8" marR="0" rtl="0" algn="l">
              <a:lnSpc>
                <a:spcPct val="100000"/>
              </a:lnSpc>
              <a:spcBef>
                <a:spcPts val="0"/>
              </a:spcBef>
              <a:spcAft>
                <a:spcPts val="0"/>
              </a:spcAft>
              <a:buClr>
                <a:srgbClr val="617A86"/>
              </a:buClr>
              <a:buSzPts val="1800"/>
              <a:buFont typeface="Nixie One"/>
              <a:buNone/>
              <a:defRPr b="0" i="0" sz="1800" u="none" cap="none" strike="noStrike">
                <a:solidFill>
                  <a:srgbClr val="617A86"/>
                </a:solidFill>
                <a:latin typeface="Nixie One"/>
                <a:ea typeface="Nixie One"/>
                <a:cs typeface="Nixie One"/>
                <a:sym typeface="Nixie One"/>
              </a:defRPr>
            </a:lvl9pPr>
          </a:lstStyle>
          <a:p/>
        </p:txBody>
      </p:sp>
      <p:sp>
        <p:nvSpPr>
          <p:cNvPr id="99" name="Shape 99"/>
          <p:cNvSpPr txBox="1"/>
          <p:nvPr>
            <p:ph idx="1" type="body"/>
          </p:nvPr>
        </p:nvSpPr>
        <p:spPr>
          <a:xfrm>
            <a:off x="2935875" y="1525758"/>
            <a:ext cx="5275500" cy="2786100"/>
          </a:xfrm>
          <a:prstGeom prst="rect">
            <a:avLst/>
          </a:prstGeom>
          <a:noFill/>
          <a:ln>
            <a:noFill/>
          </a:ln>
        </p:spPr>
        <p:txBody>
          <a:bodyPr anchorCtr="0" anchor="t" bIns="91425" lIns="91425" spcFirstLastPara="1" rIns="91425" wrap="square" tIns="91425"/>
          <a:lstStyle>
            <a:lvl1pPr indent="-381000" lvl="0" marL="457200" marR="0" rtl="0" algn="l">
              <a:lnSpc>
                <a:spcPct val="100000"/>
              </a:lnSpc>
              <a:spcBef>
                <a:spcPts val="600"/>
              </a:spcBef>
              <a:spcAft>
                <a:spcPts val="0"/>
              </a:spcAft>
              <a:buClr>
                <a:srgbClr val="A1BECC"/>
              </a:buClr>
              <a:buSzPts val="2400"/>
              <a:buFont typeface="Varela Round"/>
              <a:buChar char="◎"/>
              <a:defRPr b="0" i="0" sz="2400" u="none" cap="none" strike="noStrike">
                <a:solidFill>
                  <a:srgbClr val="617A86"/>
                </a:solidFill>
                <a:latin typeface="Varela Round"/>
                <a:ea typeface="Varela Round"/>
                <a:cs typeface="Varela Round"/>
                <a:sym typeface="Varela Round"/>
              </a:defRPr>
            </a:lvl1pPr>
            <a:lvl2pPr indent="-381000" lvl="1" marL="914400" marR="0" rtl="0" algn="l">
              <a:lnSpc>
                <a:spcPct val="100000"/>
              </a:lnSpc>
              <a:spcBef>
                <a:spcPts val="0"/>
              </a:spcBef>
              <a:spcAft>
                <a:spcPts val="0"/>
              </a:spcAft>
              <a:buClr>
                <a:srgbClr val="A1BECC"/>
              </a:buClr>
              <a:buSzPts val="2400"/>
              <a:buFont typeface="Varela Round"/>
              <a:buChar char="◉"/>
              <a:defRPr b="0" i="0" sz="2400" u="none" cap="none" strike="noStrike">
                <a:solidFill>
                  <a:srgbClr val="617A86"/>
                </a:solidFill>
                <a:latin typeface="Varela Round"/>
                <a:ea typeface="Varela Round"/>
                <a:cs typeface="Varela Round"/>
                <a:sym typeface="Varela Round"/>
              </a:defRPr>
            </a:lvl2pPr>
            <a:lvl3pPr indent="-381000" lvl="2" marL="1371600" marR="0" rtl="0" algn="l">
              <a:lnSpc>
                <a:spcPct val="100000"/>
              </a:lnSpc>
              <a:spcBef>
                <a:spcPts val="0"/>
              </a:spcBef>
              <a:spcAft>
                <a:spcPts val="0"/>
              </a:spcAft>
              <a:buClr>
                <a:srgbClr val="A1BECC"/>
              </a:buClr>
              <a:buSzPts val="2400"/>
              <a:buFont typeface="Varela Round"/>
              <a:buChar char="￮"/>
              <a:defRPr b="0" i="0" sz="2400" u="none" cap="none" strike="noStrike">
                <a:solidFill>
                  <a:srgbClr val="617A86"/>
                </a:solidFill>
                <a:latin typeface="Varela Round"/>
                <a:ea typeface="Varela Round"/>
                <a:cs typeface="Varela Round"/>
                <a:sym typeface="Varela Round"/>
              </a:defRPr>
            </a:lvl3pPr>
            <a:lvl4pPr indent="-381000" lvl="3" marL="1828800" marR="0" rtl="0" algn="l">
              <a:lnSpc>
                <a:spcPct val="100000"/>
              </a:lnSpc>
              <a:spcBef>
                <a:spcPts val="0"/>
              </a:spcBef>
              <a:spcAft>
                <a:spcPts val="0"/>
              </a:spcAft>
              <a:buClr>
                <a:srgbClr val="A1BECC"/>
              </a:buClr>
              <a:buSzPts val="2400"/>
              <a:buFont typeface="Varela Round"/>
              <a:buChar char="●"/>
              <a:defRPr b="0" i="0" sz="2400" u="none" cap="none" strike="noStrike">
                <a:solidFill>
                  <a:srgbClr val="617A86"/>
                </a:solidFill>
                <a:latin typeface="Varela Round"/>
                <a:ea typeface="Varela Round"/>
                <a:cs typeface="Varela Round"/>
                <a:sym typeface="Varela Round"/>
              </a:defRPr>
            </a:lvl4pPr>
            <a:lvl5pPr indent="-381000" lvl="4" marL="2286000" marR="0" rtl="0" algn="l">
              <a:lnSpc>
                <a:spcPct val="100000"/>
              </a:lnSpc>
              <a:spcBef>
                <a:spcPts val="0"/>
              </a:spcBef>
              <a:spcAft>
                <a:spcPts val="0"/>
              </a:spcAft>
              <a:buClr>
                <a:srgbClr val="A1BECC"/>
              </a:buClr>
              <a:buSzPts val="2400"/>
              <a:buFont typeface="Varela Round"/>
              <a:buChar char="○"/>
              <a:defRPr b="0" i="0" sz="2400" u="none" cap="none" strike="noStrike">
                <a:solidFill>
                  <a:srgbClr val="617A86"/>
                </a:solidFill>
                <a:latin typeface="Varela Round"/>
                <a:ea typeface="Varela Round"/>
                <a:cs typeface="Varela Round"/>
                <a:sym typeface="Varela Round"/>
              </a:defRPr>
            </a:lvl5pPr>
            <a:lvl6pPr indent="-381000" lvl="5" marL="2743200" marR="0" rtl="0" algn="l">
              <a:lnSpc>
                <a:spcPct val="100000"/>
              </a:lnSpc>
              <a:spcBef>
                <a:spcPts val="0"/>
              </a:spcBef>
              <a:spcAft>
                <a:spcPts val="0"/>
              </a:spcAft>
              <a:buClr>
                <a:srgbClr val="A1BECC"/>
              </a:buClr>
              <a:buSzPts val="2400"/>
              <a:buFont typeface="Varela Round"/>
              <a:buChar char="■"/>
              <a:defRPr b="0" i="0" sz="2400" u="none" cap="none" strike="noStrike">
                <a:solidFill>
                  <a:srgbClr val="617A86"/>
                </a:solidFill>
                <a:latin typeface="Varela Round"/>
                <a:ea typeface="Varela Round"/>
                <a:cs typeface="Varela Round"/>
                <a:sym typeface="Varela Round"/>
              </a:defRPr>
            </a:lvl6pPr>
            <a:lvl7pPr indent="-381000" lvl="6" marL="3200400" marR="0" rtl="0" algn="l">
              <a:lnSpc>
                <a:spcPct val="100000"/>
              </a:lnSpc>
              <a:spcBef>
                <a:spcPts val="0"/>
              </a:spcBef>
              <a:spcAft>
                <a:spcPts val="0"/>
              </a:spcAft>
              <a:buClr>
                <a:srgbClr val="A1BECC"/>
              </a:buClr>
              <a:buSzPts val="2400"/>
              <a:buFont typeface="Varela Round"/>
              <a:buChar char="●"/>
              <a:defRPr b="0" i="0" sz="2400" u="none" cap="none" strike="noStrike">
                <a:solidFill>
                  <a:srgbClr val="617A86"/>
                </a:solidFill>
                <a:latin typeface="Varela Round"/>
                <a:ea typeface="Varela Round"/>
                <a:cs typeface="Varela Round"/>
                <a:sym typeface="Varela Round"/>
              </a:defRPr>
            </a:lvl7pPr>
            <a:lvl8pPr indent="-381000" lvl="7" marL="3657600" marR="0" rtl="0" algn="l">
              <a:lnSpc>
                <a:spcPct val="100000"/>
              </a:lnSpc>
              <a:spcBef>
                <a:spcPts val="0"/>
              </a:spcBef>
              <a:spcAft>
                <a:spcPts val="0"/>
              </a:spcAft>
              <a:buClr>
                <a:srgbClr val="A1BECC"/>
              </a:buClr>
              <a:buSzPts val="2400"/>
              <a:buFont typeface="Varela Round"/>
              <a:buChar char="○"/>
              <a:defRPr b="0" i="0" sz="2400" u="none" cap="none" strike="noStrike">
                <a:solidFill>
                  <a:srgbClr val="617A86"/>
                </a:solidFill>
                <a:latin typeface="Varela Round"/>
                <a:ea typeface="Varela Round"/>
                <a:cs typeface="Varela Round"/>
                <a:sym typeface="Varela Round"/>
              </a:defRPr>
            </a:lvl8pPr>
            <a:lvl9pPr indent="-381000" lvl="8" marL="4114800" marR="0" rtl="0" algn="l">
              <a:lnSpc>
                <a:spcPct val="100000"/>
              </a:lnSpc>
              <a:spcBef>
                <a:spcPts val="0"/>
              </a:spcBef>
              <a:spcAft>
                <a:spcPts val="0"/>
              </a:spcAft>
              <a:buClr>
                <a:srgbClr val="A1BECC"/>
              </a:buClr>
              <a:buSzPts val="2400"/>
              <a:buFont typeface="Varela Round"/>
              <a:buChar char="■"/>
              <a:defRPr b="0" i="0" sz="2400" u="none" cap="none" strike="noStrike">
                <a:solidFill>
                  <a:srgbClr val="617A86"/>
                </a:solidFill>
                <a:latin typeface="Varela Round"/>
                <a:ea typeface="Varela Round"/>
                <a:cs typeface="Varela Round"/>
                <a:sym typeface="Varela Round"/>
              </a:defRPr>
            </a:lvl9pPr>
          </a:lstStyle>
          <a:p/>
        </p:txBody>
      </p:sp>
      <p:sp>
        <p:nvSpPr>
          <p:cNvPr id="100" name="Shape 100"/>
          <p:cNvSpPr/>
          <p:nvPr/>
        </p:nvSpPr>
        <p:spPr>
          <a:xfrm>
            <a:off x="259925" y="-206300"/>
            <a:ext cx="2347200" cy="2347200"/>
          </a:xfrm>
          <a:prstGeom prst="donut">
            <a:avLst>
              <a:gd fmla="val 29778" name="adj"/>
            </a:avLst>
          </a:prstGeom>
          <a:solidFill>
            <a:srgbClr val="00D1C6">
              <a:alpha val="8666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 name="Shape 101"/>
          <p:cNvSpPr/>
          <p:nvPr/>
        </p:nvSpPr>
        <p:spPr>
          <a:xfrm>
            <a:off x="-152925" y="1360050"/>
            <a:ext cx="978600" cy="978600"/>
          </a:xfrm>
          <a:prstGeom prst="ellipse">
            <a:avLst/>
          </a:prstGeom>
          <a:solidFill>
            <a:srgbClr val="ED4A00">
              <a:alpha val="8666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 name="Shape 102"/>
          <p:cNvSpPr/>
          <p:nvPr/>
        </p:nvSpPr>
        <p:spPr>
          <a:xfrm>
            <a:off x="2339600" y="243625"/>
            <a:ext cx="657600" cy="657600"/>
          </a:xfrm>
          <a:prstGeom prst="ellipse">
            <a:avLst/>
          </a:prstGeom>
          <a:solidFill>
            <a:srgbClr val="00ACC3">
              <a:alpha val="8666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 name="Shape 103"/>
          <p:cNvSpPr/>
          <p:nvPr/>
        </p:nvSpPr>
        <p:spPr>
          <a:xfrm>
            <a:off x="788725" y="2338650"/>
            <a:ext cx="811200" cy="811200"/>
          </a:xfrm>
          <a:prstGeom prst="donut">
            <a:avLst>
              <a:gd fmla="val 22275" name="adj"/>
            </a:avLst>
          </a:prstGeom>
          <a:solidFill>
            <a:srgbClr val="F8BB00">
              <a:alpha val="8666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 name="Shape 104"/>
          <p:cNvSpPr/>
          <p:nvPr/>
        </p:nvSpPr>
        <p:spPr>
          <a:xfrm>
            <a:off x="153675" y="4149950"/>
            <a:ext cx="1207800" cy="1207800"/>
          </a:xfrm>
          <a:prstGeom prst="ellipse">
            <a:avLst/>
          </a:prstGeom>
          <a:solidFill>
            <a:srgbClr val="BBCD00">
              <a:alpha val="8666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 name="Shape 105"/>
          <p:cNvSpPr/>
          <p:nvPr/>
        </p:nvSpPr>
        <p:spPr>
          <a:xfrm>
            <a:off x="1315800" y="3860975"/>
            <a:ext cx="550500" cy="550500"/>
          </a:xfrm>
          <a:prstGeom prst="donut">
            <a:avLst>
              <a:gd fmla="val 42915" name="adj"/>
            </a:avLst>
          </a:prstGeom>
          <a:solidFill>
            <a:srgbClr val="65BB48">
              <a:alpha val="8666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 name="Shape 106"/>
          <p:cNvSpPr/>
          <p:nvPr/>
        </p:nvSpPr>
        <p:spPr>
          <a:xfrm>
            <a:off x="438575" y="2993025"/>
            <a:ext cx="304800" cy="304800"/>
          </a:xfrm>
          <a:prstGeom prst="ellipse">
            <a:avLst/>
          </a:prstGeom>
          <a:solidFill>
            <a:srgbClr val="E8004C">
              <a:alpha val="8666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 name="Shape 107"/>
          <p:cNvSpPr/>
          <p:nvPr/>
        </p:nvSpPr>
        <p:spPr>
          <a:xfrm>
            <a:off x="7744850" y="420475"/>
            <a:ext cx="550500" cy="550500"/>
          </a:xfrm>
          <a:prstGeom prst="ellipse">
            <a:avLst/>
          </a:prstGeom>
          <a:solidFill>
            <a:srgbClr val="F8BB00">
              <a:alpha val="8666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 name="Shape 108"/>
          <p:cNvSpPr/>
          <p:nvPr/>
        </p:nvSpPr>
        <p:spPr>
          <a:xfrm>
            <a:off x="8839500" y="1019775"/>
            <a:ext cx="397500" cy="397500"/>
          </a:xfrm>
          <a:prstGeom prst="ellipse">
            <a:avLst/>
          </a:prstGeom>
          <a:solidFill>
            <a:srgbClr val="00D1C6">
              <a:alpha val="8666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 name="Shape 109"/>
          <p:cNvSpPr/>
          <p:nvPr/>
        </p:nvSpPr>
        <p:spPr>
          <a:xfrm>
            <a:off x="8295350" y="-321125"/>
            <a:ext cx="741600" cy="741600"/>
          </a:xfrm>
          <a:prstGeom prst="donut">
            <a:avLst>
              <a:gd fmla="val 31897" name="adj"/>
            </a:avLst>
          </a:prstGeom>
          <a:solidFill>
            <a:srgbClr val="00ACC3">
              <a:alpha val="8666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 name="Shape 110"/>
          <p:cNvSpPr/>
          <p:nvPr/>
        </p:nvSpPr>
        <p:spPr>
          <a:xfrm>
            <a:off x="8651500" y="1616325"/>
            <a:ext cx="188100" cy="188100"/>
          </a:xfrm>
          <a:prstGeom prst="ellipse">
            <a:avLst/>
          </a:prstGeom>
          <a:solidFill>
            <a:srgbClr val="BBCD00">
              <a:alpha val="8666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 name="Shape 111"/>
          <p:cNvSpPr/>
          <p:nvPr/>
        </p:nvSpPr>
        <p:spPr>
          <a:xfrm>
            <a:off x="2179100" y="83125"/>
            <a:ext cx="978600" cy="978600"/>
          </a:xfrm>
          <a:prstGeom prst="ellipse">
            <a:avLst/>
          </a:prstGeom>
          <a:noFill/>
          <a:ln cap="flat" cmpd="sng" w="9525">
            <a:solidFill>
              <a:srgbClr val="00ACC3"/>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 name="Shape 112"/>
          <p:cNvSpPr/>
          <p:nvPr/>
        </p:nvSpPr>
        <p:spPr>
          <a:xfrm>
            <a:off x="8062825" y="688875"/>
            <a:ext cx="449700" cy="449700"/>
          </a:xfrm>
          <a:prstGeom prst="ellipse">
            <a:avLst/>
          </a:prstGeom>
          <a:noFill/>
          <a:ln cap="flat" cmpd="sng" w="9525">
            <a:solidFill>
              <a:srgbClr val="ED4A00"/>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3 columns">
  <p:cSld name="TITLE_AND_TWO_COLUMNS_1">
    <p:spTree>
      <p:nvGrpSpPr>
        <p:cNvPr id="113" name="Shape 113"/>
        <p:cNvGrpSpPr/>
        <p:nvPr/>
      </p:nvGrpSpPr>
      <p:grpSpPr>
        <a:xfrm>
          <a:off x="0" y="0"/>
          <a:ext cx="0" cy="0"/>
          <a:chOff x="0" y="0"/>
          <a:chExt cx="0" cy="0"/>
        </a:xfrm>
      </p:grpSpPr>
      <p:sp>
        <p:nvSpPr>
          <p:cNvPr id="114" name="Shape 114"/>
          <p:cNvSpPr/>
          <p:nvPr/>
        </p:nvSpPr>
        <p:spPr>
          <a:xfrm>
            <a:off x="8638525" y="1472600"/>
            <a:ext cx="978600" cy="978600"/>
          </a:xfrm>
          <a:prstGeom prst="ellipse">
            <a:avLst/>
          </a:prstGeom>
          <a:noFill/>
          <a:ln cap="flat" cmpd="sng" w="9525">
            <a:solidFill>
              <a:srgbClr val="ED4A00"/>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 name="Shape 115"/>
          <p:cNvSpPr txBox="1"/>
          <p:nvPr>
            <p:ph type="title"/>
          </p:nvPr>
        </p:nvSpPr>
        <p:spPr>
          <a:xfrm>
            <a:off x="2935875" y="909050"/>
            <a:ext cx="5275500" cy="641100"/>
          </a:xfrm>
          <a:prstGeom prst="rect">
            <a:avLst/>
          </a:prstGeom>
          <a:noFill/>
          <a:ln>
            <a:noFill/>
          </a:ln>
        </p:spPr>
        <p:txBody>
          <a:bodyPr anchorCtr="0" anchor="b" bIns="91425" lIns="91425" spcFirstLastPara="1" rIns="91425" wrap="square" tIns="91425"/>
          <a:lstStyle>
            <a:lvl1pPr lvl="0" marR="0" rtl="0" algn="l">
              <a:lnSpc>
                <a:spcPct val="100000"/>
              </a:lnSpc>
              <a:spcBef>
                <a:spcPts val="0"/>
              </a:spcBef>
              <a:spcAft>
                <a:spcPts val="0"/>
              </a:spcAft>
              <a:buClr>
                <a:srgbClr val="617A86"/>
              </a:buClr>
              <a:buSzPts val="1800"/>
              <a:buFont typeface="Nixie One"/>
              <a:buNone/>
              <a:defRPr b="0" i="0" sz="1800" u="none" cap="none" strike="noStrike">
                <a:solidFill>
                  <a:srgbClr val="617A86"/>
                </a:solidFill>
                <a:latin typeface="Nixie One"/>
                <a:ea typeface="Nixie One"/>
                <a:cs typeface="Nixie One"/>
                <a:sym typeface="Nixie One"/>
              </a:defRPr>
            </a:lvl1pPr>
            <a:lvl2pPr lvl="1" marR="0" rtl="0" algn="l">
              <a:lnSpc>
                <a:spcPct val="100000"/>
              </a:lnSpc>
              <a:spcBef>
                <a:spcPts val="0"/>
              </a:spcBef>
              <a:spcAft>
                <a:spcPts val="0"/>
              </a:spcAft>
              <a:buClr>
                <a:srgbClr val="617A86"/>
              </a:buClr>
              <a:buSzPts val="1800"/>
              <a:buFont typeface="Nixie One"/>
              <a:buNone/>
              <a:defRPr b="0" i="0" sz="1800" u="none" cap="none" strike="noStrike">
                <a:solidFill>
                  <a:srgbClr val="617A86"/>
                </a:solidFill>
                <a:latin typeface="Nixie One"/>
                <a:ea typeface="Nixie One"/>
                <a:cs typeface="Nixie One"/>
                <a:sym typeface="Nixie One"/>
              </a:defRPr>
            </a:lvl2pPr>
            <a:lvl3pPr lvl="2" marR="0" rtl="0" algn="l">
              <a:lnSpc>
                <a:spcPct val="100000"/>
              </a:lnSpc>
              <a:spcBef>
                <a:spcPts val="0"/>
              </a:spcBef>
              <a:spcAft>
                <a:spcPts val="0"/>
              </a:spcAft>
              <a:buClr>
                <a:srgbClr val="617A86"/>
              </a:buClr>
              <a:buSzPts val="1800"/>
              <a:buFont typeface="Nixie One"/>
              <a:buNone/>
              <a:defRPr b="0" i="0" sz="1800" u="none" cap="none" strike="noStrike">
                <a:solidFill>
                  <a:srgbClr val="617A86"/>
                </a:solidFill>
                <a:latin typeface="Nixie One"/>
                <a:ea typeface="Nixie One"/>
                <a:cs typeface="Nixie One"/>
                <a:sym typeface="Nixie One"/>
              </a:defRPr>
            </a:lvl3pPr>
            <a:lvl4pPr lvl="3" marR="0" rtl="0" algn="l">
              <a:lnSpc>
                <a:spcPct val="100000"/>
              </a:lnSpc>
              <a:spcBef>
                <a:spcPts val="0"/>
              </a:spcBef>
              <a:spcAft>
                <a:spcPts val="0"/>
              </a:spcAft>
              <a:buClr>
                <a:srgbClr val="617A86"/>
              </a:buClr>
              <a:buSzPts val="1800"/>
              <a:buFont typeface="Nixie One"/>
              <a:buNone/>
              <a:defRPr b="0" i="0" sz="1800" u="none" cap="none" strike="noStrike">
                <a:solidFill>
                  <a:srgbClr val="617A86"/>
                </a:solidFill>
                <a:latin typeface="Nixie One"/>
                <a:ea typeface="Nixie One"/>
                <a:cs typeface="Nixie One"/>
                <a:sym typeface="Nixie One"/>
              </a:defRPr>
            </a:lvl4pPr>
            <a:lvl5pPr lvl="4" marR="0" rtl="0" algn="l">
              <a:lnSpc>
                <a:spcPct val="100000"/>
              </a:lnSpc>
              <a:spcBef>
                <a:spcPts val="0"/>
              </a:spcBef>
              <a:spcAft>
                <a:spcPts val="0"/>
              </a:spcAft>
              <a:buClr>
                <a:srgbClr val="617A86"/>
              </a:buClr>
              <a:buSzPts val="1800"/>
              <a:buFont typeface="Nixie One"/>
              <a:buNone/>
              <a:defRPr b="0" i="0" sz="1800" u="none" cap="none" strike="noStrike">
                <a:solidFill>
                  <a:srgbClr val="617A86"/>
                </a:solidFill>
                <a:latin typeface="Nixie One"/>
                <a:ea typeface="Nixie One"/>
                <a:cs typeface="Nixie One"/>
                <a:sym typeface="Nixie One"/>
              </a:defRPr>
            </a:lvl5pPr>
            <a:lvl6pPr lvl="5" marR="0" rtl="0" algn="l">
              <a:lnSpc>
                <a:spcPct val="100000"/>
              </a:lnSpc>
              <a:spcBef>
                <a:spcPts val="0"/>
              </a:spcBef>
              <a:spcAft>
                <a:spcPts val="0"/>
              </a:spcAft>
              <a:buClr>
                <a:srgbClr val="617A86"/>
              </a:buClr>
              <a:buSzPts val="1800"/>
              <a:buFont typeface="Nixie One"/>
              <a:buNone/>
              <a:defRPr b="0" i="0" sz="1800" u="none" cap="none" strike="noStrike">
                <a:solidFill>
                  <a:srgbClr val="617A86"/>
                </a:solidFill>
                <a:latin typeface="Nixie One"/>
                <a:ea typeface="Nixie One"/>
                <a:cs typeface="Nixie One"/>
                <a:sym typeface="Nixie One"/>
              </a:defRPr>
            </a:lvl6pPr>
            <a:lvl7pPr lvl="6" marR="0" rtl="0" algn="l">
              <a:lnSpc>
                <a:spcPct val="100000"/>
              </a:lnSpc>
              <a:spcBef>
                <a:spcPts val="0"/>
              </a:spcBef>
              <a:spcAft>
                <a:spcPts val="0"/>
              </a:spcAft>
              <a:buClr>
                <a:srgbClr val="617A86"/>
              </a:buClr>
              <a:buSzPts val="1800"/>
              <a:buFont typeface="Nixie One"/>
              <a:buNone/>
              <a:defRPr b="0" i="0" sz="1800" u="none" cap="none" strike="noStrike">
                <a:solidFill>
                  <a:srgbClr val="617A86"/>
                </a:solidFill>
                <a:latin typeface="Nixie One"/>
                <a:ea typeface="Nixie One"/>
                <a:cs typeface="Nixie One"/>
                <a:sym typeface="Nixie One"/>
              </a:defRPr>
            </a:lvl7pPr>
            <a:lvl8pPr lvl="7" marR="0" rtl="0" algn="l">
              <a:lnSpc>
                <a:spcPct val="100000"/>
              </a:lnSpc>
              <a:spcBef>
                <a:spcPts val="0"/>
              </a:spcBef>
              <a:spcAft>
                <a:spcPts val="0"/>
              </a:spcAft>
              <a:buClr>
                <a:srgbClr val="617A86"/>
              </a:buClr>
              <a:buSzPts val="1800"/>
              <a:buFont typeface="Nixie One"/>
              <a:buNone/>
              <a:defRPr b="0" i="0" sz="1800" u="none" cap="none" strike="noStrike">
                <a:solidFill>
                  <a:srgbClr val="617A86"/>
                </a:solidFill>
                <a:latin typeface="Nixie One"/>
                <a:ea typeface="Nixie One"/>
                <a:cs typeface="Nixie One"/>
                <a:sym typeface="Nixie One"/>
              </a:defRPr>
            </a:lvl8pPr>
            <a:lvl9pPr lvl="8" marR="0" rtl="0" algn="l">
              <a:lnSpc>
                <a:spcPct val="100000"/>
              </a:lnSpc>
              <a:spcBef>
                <a:spcPts val="0"/>
              </a:spcBef>
              <a:spcAft>
                <a:spcPts val="0"/>
              </a:spcAft>
              <a:buClr>
                <a:srgbClr val="617A86"/>
              </a:buClr>
              <a:buSzPts val="1800"/>
              <a:buFont typeface="Nixie One"/>
              <a:buNone/>
              <a:defRPr b="0" i="0" sz="1800" u="none" cap="none" strike="noStrike">
                <a:solidFill>
                  <a:srgbClr val="617A86"/>
                </a:solidFill>
                <a:latin typeface="Nixie One"/>
                <a:ea typeface="Nixie One"/>
                <a:cs typeface="Nixie One"/>
                <a:sym typeface="Nixie One"/>
              </a:defRPr>
            </a:lvl9pPr>
          </a:lstStyle>
          <a:p/>
        </p:txBody>
      </p:sp>
      <p:sp>
        <p:nvSpPr>
          <p:cNvPr id="116" name="Shape 116"/>
          <p:cNvSpPr txBox="1"/>
          <p:nvPr>
            <p:ph idx="1" type="body"/>
          </p:nvPr>
        </p:nvSpPr>
        <p:spPr>
          <a:xfrm>
            <a:off x="2935875" y="1550150"/>
            <a:ext cx="1700400" cy="3375600"/>
          </a:xfrm>
          <a:prstGeom prst="rect">
            <a:avLst/>
          </a:prstGeom>
          <a:noFill/>
          <a:ln>
            <a:noFill/>
          </a:ln>
        </p:spPr>
        <p:txBody>
          <a:bodyPr anchorCtr="0" anchor="t" bIns="91425" lIns="91425" spcFirstLastPara="1" rIns="91425" wrap="square" tIns="91425"/>
          <a:lstStyle>
            <a:lvl1pPr indent="-317500" lvl="0" marL="457200" marR="0" rtl="0" algn="l">
              <a:lnSpc>
                <a:spcPct val="100000"/>
              </a:lnSpc>
              <a:spcBef>
                <a:spcPts val="600"/>
              </a:spcBef>
              <a:spcAft>
                <a:spcPts val="0"/>
              </a:spcAft>
              <a:buClr>
                <a:srgbClr val="A1BECC"/>
              </a:buClr>
              <a:buSzPts val="1400"/>
              <a:buFont typeface="Varela Round"/>
              <a:buChar char="◎"/>
              <a:defRPr b="0" i="0" sz="1400" u="none" cap="none" strike="noStrike">
                <a:solidFill>
                  <a:srgbClr val="617A86"/>
                </a:solidFill>
                <a:latin typeface="Varela Round"/>
                <a:ea typeface="Varela Round"/>
                <a:cs typeface="Varela Round"/>
                <a:sym typeface="Varela Round"/>
              </a:defRPr>
            </a:lvl1pPr>
            <a:lvl2pPr indent="-317500" lvl="1" marL="914400" marR="0" rtl="0" algn="l">
              <a:lnSpc>
                <a:spcPct val="100000"/>
              </a:lnSpc>
              <a:spcBef>
                <a:spcPts val="0"/>
              </a:spcBef>
              <a:spcAft>
                <a:spcPts val="0"/>
              </a:spcAft>
              <a:buClr>
                <a:srgbClr val="A1BECC"/>
              </a:buClr>
              <a:buSzPts val="1400"/>
              <a:buFont typeface="Varela Round"/>
              <a:buChar char="◉"/>
              <a:defRPr b="0" i="0" sz="1400" u="none" cap="none" strike="noStrike">
                <a:solidFill>
                  <a:srgbClr val="617A86"/>
                </a:solidFill>
                <a:latin typeface="Varela Round"/>
                <a:ea typeface="Varela Round"/>
                <a:cs typeface="Varela Round"/>
                <a:sym typeface="Varela Round"/>
              </a:defRPr>
            </a:lvl2pPr>
            <a:lvl3pPr indent="-317500" lvl="2" marL="1371600" marR="0" rtl="0" algn="l">
              <a:lnSpc>
                <a:spcPct val="100000"/>
              </a:lnSpc>
              <a:spcBef>
                <a:spcPts val="0"/>
              </a:spcBef>
              <a:spcAft>
                <a:spcPts val="0"/>
              </a:spcAft>
              <a:buClr>
                <a:srgbClr val="A1BECC"/>
              </a:buClr>
              <a:buSzPts val="1400"/>
              <a:buFont typeface="Varela Round"/>
              <a:buChar char="￮"/>
              <a:defRPr b="0" i="0" sz="1400" u="none" cap="none" strike="noStrike">
                <a:solidFill>
                  <a:srgbClr val="617A86"/>
                </a:solidFill>
                <a:latin typeface="Varela Round"/>
                <a:ea typeface="Varela Round"/>
                <a:cs typeface="Varela Round"/>
                <a:sym typeface="Varela Round"/>
              </a:defRPr>
            </a:lvl3pPr>
            <a:lvl4pPr indent="-317500" lvl="3" marL="1828800" marR="0" rtl="0" algn="l">
              <a:lnSpc>
                <a:spcPct val="100000"/>
              </a:lnSpc>
              <a:spcBef>
                <a:spcPts val="0"/>
              </a:spcBef>
              <a:spcAft>
                <a:spcPts val="0"/>
              </a:spcAft>
              <a:buClr>
                <a:srgbClr val="A1BECC"/>
              </a:buClr>
              <a:buSzPts val="1400"/>
              <a:buFont typeface="Varela Round"/>
              <a:buChar char="●"/>
              <a:defRPr b="0" i="0" sz="1400" u="none" cap="none" strike="noStrike">
                <a:solidFill>
                  <a:srgbClr val="617A86"/>
                </a:solidFill>
                <a:latin typeface="Varela Round"/>
                <a:ea typeface="Varela Round"/>
                <a:cs typeface="Varela Round"/>
                <a:sym typeface="Varela Round"/>
              </a:defRPr>
            </a:lvl4pPr>
            <a:lvl5pPr indent="-317500" lvl="4" marL="2286000" marR="0" rtl="0" algn="l">
              <a:lnSpc>
                <a:spcPct val="100000"/>
              </a:lnSpc>
              <a:spcBef>
                <a:spcPts val="0"/>
              </a:spcBef>
              <a:spcAft>
                <a:spcPts val="0"/>
              </a:spcAft>
              <a:buClr>
                <a:srgbClr val="A1BECC"/>
              </a:buClr>
              <a:buSzPts val="1400"/>
              <a:buFont typeface="Varela Round"/>
              <a:buChar char="○"/>
              <a:defRPr b="0" i="0" sz="1400" u="none" cap="none" strike="noStrike">
                <a:solidFill>
                  <a:srgbClr val="617A86"/>
                </a:solidFill>
                <a:latin typeface="Varela Round"/>
                <a:ea typeface="Varela Round"/>
                <a:cs typeface="Varela Round"/>
                <a:sym typeface="Varela Round"/>
              </a:defRPr>
            </a:lvl5pPr>
            <a:lvl6pPr indent="-317500" lvl="5" marL="2743200" marR="0" rtl="0" algn="l">
              <a:lnSpc>
                <a:spcPct val="100000"/>
              </a:lnSpc>
              <a:spcBef>
                <a:spcPts val="0"/>
              </a:spcBef>
              <a:spcAft>
                <a:spcPts val="0"/>
              </a:spcAft>
              <a:buClr>
                <a:srgbClr val="A1BECC"/>
              </a:buClr>
              <a:buSzPts val="1400"/>
              <a:buFont typeface="Varela Round"/>
              <a:buChar char="■"/>
              <a:defRPr b="0" i="0" sz="1400" u="none" cap="none" strike="noStrike">
                <a:solidFill>
                  <a:srgbClr val="617A86"/>
                </a:solidFill>
                <a:latin typeface="Varela Round"/>
                <a:ea typeface="Varela Round"/>
                <a:cs typeface="Varela Round"/>
                <a:sym typeface="Varela Round"/>
              </a:defRPr>
            </a:lvl6pPr>
            <a:lvl7pPr indent="-317500" lvl="6" marL="3200400" marR="0" rtl="0" algn="l">
              <a:lnSpc>
                <a:spcPct val="100000"/>
              </a:lnSpc>
              <a:spcBef>
                <a:spcPts val="0"/>
              </a:spcBef>
              <a:spcAft>
                <a:spcPts val="0"/>
              </a:spcAft>
              <a:buClr>
                <a:srgbClr val="A1BECC"/>
              </a:buClr>
              <a:buSzPts val="1400"/>
              <a:buFont typeface="Varela Round"/>
              <a:buChar char="●"/>
              <a:defRPr b="0" i="0" sz="1400" u="none" cap="none" strike="noStrike">
                <a:solidFill>
                  <a:srgbClr val="617A86"/>
                </a:solidFill>
                <a:latin typeface="Varela Round"/>
                <a:ea typeface="Varela Round"/>
                <a:cs typeface="Varela Round"/>
                <a:sym typeface="Varela Round"/>
              </a:defRPr>
            </a:lvl7pPr>
            <a:lvl8pPr indent="-317500" lvl="7" marL="3657600" marR="0" rtl="0" algn="l">
              <a:lnSpc>
                <a:spcPct val="100000"/>
              </a:lnSpc>
              <a:spcBef>
                <a:spcPts val="0"/>
              </a:spcBef>
              <a:spcAft>
                <a:spcPts val="0"/>
              </a:spcAft>
              <a:buClr>
                <a:srgbClr val="A1BECC"/>
              </a:buClr>
              <a:buSzPts val="1400"/>
              <a:buFont typeface="Varela Round"/>
              <a:buChar char="○"/>
              <a:defRPr b="0" i="0" sz="1400" u="none" cap="none" strike="noStrike">
                <a:solidFill>
                  <a:srgbClr val="617A86"/>
                </a:solidFill>
                <a:latin typeface="Varela Round"/>
                <a:ea typeface="Varela Round"/>
                <a:cs typeface="Varela Round"/>
                <a:sym typeface="Varela Round"/>
              </a:defRPr>
            </a:lvl8pPr>
            <a:lvl9pPr indent="-317500" lvl="8" marL="4114800" marR="0" rtl="0" algn="l">
              <a:lnSpc>
                <a:spcPct val="100000"/>
              </a:lnSpc>
              <a:spcBef>
                <a:spcPts val="0"/>
              </a:spcBef>
              <a:spcAft>
                <a:spcPts val="0"/>
              </a:spcAft>
              <a:buClr>
                <a:srgbClr val="A1BECC"/>
              </a:buClr>
              <a:buSzPts val="1400"/>
              <a:buFont typeface="Varela Round"/>
              <a:buChar char="■"/>
              <a:defRPr b="0" i="0" sz="1400" u="none" cap="none" strike="noStrike">
                <a:solidFill>
                  <a:srgbClr val="617A86"/>
                </a:solidFill>
                <a:latin typeface="Varela Round"/>
                <a:ea typeface="Varela Round"/>
                <a:cs typeface="Varela Round"/>
                <a:sym typeface="Varela Round"/>
              </a:defRPr>
            </a:lvl9pPr>
          </a:lstStyle>
          <a:p/>
        </p:txBody>
      </p:sp>
      <p:sp>
        <p:nvSpPr>
          <p:cNvPr id="117" name="Shape 117"/>
          <p:cNvSpPr txBox="1"/>
          <p:nvPr>
            <p:ph idx="2" type="body"/>
          </p:nvPr>
        </p:nvSpPr>
        <p:spPr>
          <a:xfrm>
            <a:off x="4723373" y="1550150"/>
            <a:ext cx="1700400" cy="3375600"/>
          </a:xfrm>
          <a:prstGeom prst="rect">
            <a:avLst/>
          </a:prstGeom>
          <a:noFill/>
          <a:ln>
            <a:noFill/>
          </a:ln>
        </p:spPr>
        <p:txBody>
          <a:bodyPr anchorCtr="0" anchor="t" bIns="91425" lIns="91425" spcFirstLastPara="1" rIns="91425" wrap="square" tIns="91425"/>
          <a:lstStyle>
            <a:lvl1pPr indent="-317500" lvl="0" marL="457200" marR="0" rtl="0" algn="l">
              <a:lnSpc>
                <a:spcPct val="100000"/>
              </a:lnSpc>
              <a:spcBef>
                <a:spcPts val="600"/>
              </a:spcBef>
              <a:spcAft>
                <a:spcPts val="0"/>
              </a:spcAft>
              <a:buClr>
                <a:srgbClr val="A1BECC"/>
              </a:buClr>
              <a:buSzPts val="1400"/>
              <a:buFont typeface="Varela Round"/>
              <a:buChar char="◎"/>
              <a:defRPr b="0" i="0" sz="1400" u="none" cap="none" strike="noStrike">
                <a:solidFill>
                  <a:srgbClr val="617A86"/>
                </a:solidFill>
                <a:latin typeface="Varela Round"/>
                <a:ea typeface="Varela Round"/>
                <a:cs typeface="Varela Round"/>
                <a:sym typeface="Varela Round"/>
              </a:defRPr>
            </a:lvl1pPr>
            <a:lvl2pPr indent="-317500" lvl="1" marL="914400" marR="0" rtl="0" algn="l">
              <a:lnSpc>
                <a:spcPct val="100000"/>
              </a:lnSpc>
              <a:spcBef>
                <a:spcPts val="0"/>
              </a:spcBef>
              <a:spcAft>
                <a:spcPts val="0"/>
              </a:spcAft>
              <a:buClr>
                <a:srgbClr val="A1BECC"/>
              </a:buClr>
              <a:buSzPts val="1400"/>
              <a:buFont typeface="Varela Round"/>
              <a:buChar char="◉"/>
              <a:defRPr b="0" i="0" sz="1400" u="none" cap="none" strike="noStrike">
                <a:solidFill>
                  <a:srgbClr val="617A86"/>
                </a:solidFill>
                <a:latin typeface="Varela Round"/>
                <a:ea typeface="Varela Round"/>
                <a:cs typeface="Varela Round"/>
                <a:sym typeface="Varela Round"/>
              </a:defRPr>
            </a:lvl2pPr>
            <a:lvl3pPr indent="-317500" lvl="2" marL="1371600" marR="0" rtl="0" algn="l">
              <a:lnSpc>
                <a:spcPct val="100000"/>
              </a:lnSpc>
              <a:spcBef>
                <a:spcPts val="0"/>
              </a:spcBef>
              <a:spcAft>
                <a:spcPts val="0"/>
              </a:spcAft>
              <a:buClr>
                <a:srgbClr val="A1BECC"/>
              </a:buClr>
              <a:buSzPts val="1400"/>
              <a:buFont typeface="Varela Round"/>
              <a:buChar char="￮"/>
              <a:defRPr b="0" i="0" sz="1400" u="none" cap="none" strike="noStrike">
                <a:solidFill>
                  <a:srgbClr val="617A86"/>
                </a:solidFill>
                <a:latin typeface="Varela Round"/>
                <a:ea typeface="Varela Round"/>
                <a:cs typeface="Varela Round"/>
                <a:sym typeface="Varela Round"/>
              </a:defRPr>
            </a:lvl3pPr>
            <a:lvl4pPr indent="-317500" lvl="3" marL="1828800" marR="0" rtl="0" algn="l">
              <a:lnSpc>
                <a:spcPct val="100000"/>
              </a:lnSpc>
              <a:spcBef>
                <a:spcPts val="0"/>
              </a:spcBef>
              <a:spcAft>
                <a:spcPts val="0"/>
              </a:spcAft>
              <a:buClr>
                <a:srgbClr val="A1BECC"/>
              </a:buClr>
              <a:buSzPts val="1400"/>
              <a:buFont typeface="Varela Round"/>
              <a:buChar char="●"/>
              <a:defRPr b="0" i="0" sz="1400" u="none" cap="none" strike="noStrike">
                <a:solidFill>
                  <a:srgbClr val="617A86"/>
                </a:solidFill>
                <a:latin typeface="Varela Round"/>
                <a:ea typeface="Varela Round"/>
                <a:cs typeface="Varela Round"/>
                <a:sym typeface="Varela Round"/>
              </a:defRPr>
            </a:lvl4pPr>
            <a:lvl5pPr indent="-317500" lvl="4" marL="2286000" marR="0" rtl="0" algn="l">
              <a:lnSpc>
                <a:spcPct val="100000"/>
              </a:lnSpc>
              <a:spcBef>
                <a:spcPts val="0"/>
              </a:spcBef>
              <a:spcAft>
                <a:spcPts val="0"/>
              </a:spcAft>
              <a:buClr>
                <a:srgbClr val="A1BECC"/>
              </a:buClr>
              <a:buSzPts val="1400"/>
              <a:buFont typeface="Varela Round"/>
              <a:buChar char="○"/>
              <a:defRPr b="0" i="0" sz="1400" u="none" cap="none" strike="noStrike">
                <a:solidFill>
                  <a:srgbClr val="617A86"/>
                </a:solidFill>
                <a:latin typeface="Varela Round"/>
                <a:ea typeface="Varela Round"/>
                <a:cs typeface="Varela Round"/>
                <a:sym typeface="Varela Round"/>
              </a:defRPr>
            </a:lvl5pPr>
            <a:lvl6pPr indent="-317500" lvl="5" marL="2743200" marR="0" rtl="0" algn="l">
              <a:lnSpc>
                <a:spcPct val="100000"/>
              </a:lnSpc>
              <a:spcBef>
                <a:spcPts val="0"/>
              </a:spcBef>
              <a:spcAft>
                <a:spcPts val="0"/>
              </a:spcAft>
              <a:buClr>
                <a:srgbClr val="A1BECC"/>
              </a:buClr>
              <a:buSzPts val="1400"/>
              <a:buFont typeface="Varela Round"/>
              <a:buChar char="■"/>
              <a:defRPr b="0" i="0" sz="1400" u="none" cap="none" strike="noStrike">
                <a:solidFill>
                  <a:srgbClr val="617A86"/>
                </a:solidFill>
                <a:latin typeface="Varela Round"/>
                <a:ea typeface="Varela Round"/>
                <a:cs typeface="Varela Round"/>
                <a:sym typeface="Varela Round"/>
              </a:defRPr>
            </a:lvl6pPr>
            <a:lvl7pPr indent="-317500" lvl="6" marL="3200400" marR="0" rtl="0" algn="l">
              <a:lnSpc>
                <a:spcPct val="100000"/>
              </a:lnSpc>
              <a:spcBef>
                <a:spcPts val="0"/>
              </a:spcBef>
              <a:spcAft>
                <a:spcPts val="0"/>
              </a:spcAft>
              <a:buClr>
                <a:srgbClr val="A1BECC"/>
              </a:buClr>
              <a:buSzPts val="1400"/>
              <a:buFont typeface="Varela Round"/>
              <a:buChar char="●"/>
              <a:defRPr b="0" i="0" sz="1400" u="none" cap="none" strike="noStrike">
                <a:solidFill>
                  <a:srgbClr val="617A86"/>
                </a:solidFill>
                <a:latin typeface="Varela Round"/>
                <a:ea typeface="Varela Round"/>
                <a:cs typeface="Varela Round"/>
                <a:sym typeface="Varela Round"/>
              </a:defRPr>
            </a:lvl7pPr>
            <a:lvl8pPr indent="-317500" lvl="7" marL="3657600" marR="0" rtl="0" algn="l">
              <a:lnSpc>
                <a:spcPct val="100000"/>
              </a:lnSpc>
              <a:spcBef>
                <a:spcPts val="0"/>
              </a:spcBef>
              <a:spcAft>
                <a:spcPts val="0"/>
              </a:spcAft>
              <a:buClr>
                <a:srgbClr val="A1BECC"/>
              </a:buClr>
              <a:buSzPts val="1400"/>
              <a:buFont typeface="Varela Round"/>
              <a:buChar char="○"/>
              <a:defRPr b="0" i="0" sz="1400" u="none" cap="none" strike="noStrike">
                <a:solidFill>
                  <a:srgbClr val="617A86"/>
                </a:solidFill>
                <a:latin typeface="Varela Round"/>
                <a:ea typeface="Varela Round"/>
                <a:cs typeface="Varela Round"/>
                <a:sym typeface="Varela Round"/>
              </a:defRPr>
            </a:lvl8pPr>
            <a:lvl9pPr indent="-317500" lvl="8" marL="4114800" marR="0" rtl="0" algn="l">
              <a:lnSpc>
                <a:spcPct val="100000"/>
              </a:lnSpc>
              <a:spcBef>
                <a:spcPts val="0"/>
              </a:spcBef>
              <a:spcAft>
                <a:spcPts val="0"/>
              </a:spcAft>
              <a:buClr>
                <a:srgbClr val="A1BECC"/>
              </a:buClr>
              <a:buSzPts val="1400"/>
              <a:buFont typeface="Varela Round"/>
              <a:buChar char="■"/>
              <a:defRPr b="0" i="0" sz="1400" u="none" cap="none" strike="noStrike">
                <a:solidFill>
                  <a:srgbClr val="617A86"/>
                </a:solidFill>
                <a:latin typeface="Varela Round"/>
                <a:ea typeface="Varela Round"/>
                <a:cs typeface="Varela Round"/>
                <a:sym typeface="Varela Round"/>
              </a:defRPr>
            </a:lvl9pPr>
          </a:lstStyle>
          <a:p/>
        </p:txBody>
      </p:sp>
      <p:sp>
        <p:nvSpPr>
          <p:cNvPr id="118" name="Shape 118"/>
          <p:cNvSpPr txBox="1"/>
          <p:nvPr>
            <p:ph idx="3" type="body"/>
          </p:nvPr>
        </p:nvSpPr>
        <p:spPr>
          <a:xfrm>
            <a:off x="6510871" y="1550150"/>
            <a:ext cx="1700400" cy="3375600"/>
          </a:xfrm>
          <a:prstGeom prst="rect">
            <a:avLst/>
          </a:prstGeom>
          <a:noFill/>
          <a:ln>
            <a:noFill/>
          </a:ln>
        </p:spPr>
        <p:txBody>
          <a:bodyPr anchorCtr="0" anchor="t" bIns="91425" lIns="91425" spcFirstLastPara="1" rIns="91425" wrap="square" tIns="91425"/>
          <a:lstStyle>
            <a:lvl1pPr indent="-317500" lvl="0" marL="457200" marR="0" rtl="0" algn="l">
              <a:lnSpc>
                <a:spcPct val="100000"/>
              </a:lnSpc>
              <a:spcBef>
                <a:spcPts val="600"/>
              </a:spcBef>
              <a:spcAft>
                <a:spcPts val="0"/>
              </a:spcAft>
              <a:buClr>
                <a:srgbClr val="A1BECC"/>
              </a:buClr>
              <a:buSzPts val="1400"/>
              <a:buFont typeface="Varela Round"/>
              <a:buChar char="◎"/>
              <a:defRPr b="0" i="0" sz="1400" u="none" cap="none" strike="noStrike">
                <a:solidFill>
                  <a:srgbClr val="617A86"/>
                </a:solidFill>
                <a:latin typeface="Varela Round"/>
                <a:ea typeface="Varela Round"/>
                <a:cs typeface="Varela Round"/>
                <a:sym typeface="Varela Round"/>
              </a:defRPr>
            </a:lvl1pPr>
            <a:lvl2pPr indent="-317500" lvl="1" marL="914400" marR="0" rtl="0" algn="l">
              <a:lnSpc>
                <a:spcPct val="100000"/>
              </a:lnSpc>
              <a:spcBef>
                <a:spcPts val="0"/>
              </a:spcBef>
              <a:spcAft>
                <a:spcPts val="0"/>
              </a:spcAft>
              <a:buClr>
                <a:srgbClr val="A1BECC"/>
              </a:buClr>
              <a:buSzPts val="1400"/>
              <a:buFont typeface="Varela Round"/>
              <a:buChar char="◉"/>
              <a:defRPr b="0" i="0" sz="1400" u="none" cap="none" strike="noStrike">
                <a:solidFill>
                  <a:srgbClr val="617A86"/>
                </a:solidFill>
                <a:latin typeface="Varela Round"/>
                <a:ea typeface="Varela Round"/>
                <a:cs typeface="Varela Round"/>
                <a:sym typeface="Varela Round"/>
              </a:defRPr>
            </a:lvl2pPr>
            <a:lvl3pPr indent="-317500" lvl="2" marL="1371600" marR="0" rtl="0" algn="l">
              <a:lnSpc>
                <a:spcPct val="100000"/>
              </a:lnSpc>
              <a:spcBef>
                <a:spcPts val="0"/>
              </a:spcBef>
              <a:spcAft>
                <a:spcPts val="0"/>
              </a:spcAft>
              <a:buClr>
                <a:srgbClr val="A1BECC"/>
              </a:buClr>
              <a:buSzPts val="1400"/>
              <a:buFont typeface="Varela Round"/>
              <a:buChar char="￮"/>
              <a:defRPr b="0" i="0" sz="1400" u="none" cap="none" strike="noStrike">
                <a:solidFill>
                  <a:srgbClr val="617A86"/>
                </a:solidFill>
                <a:latin typeface="Varela Round"/>
                <a:ea typeface="Varela Round"/>
                <a:cs typeface="Varela Round"/>
                <a:sym typeface="Varela Round"/>
              </a:defRPr>
            </a:lvl3pPr>
            <a:lvl4pPr indent="-317500" lvl="3" marL="1828800" marR="0" rtl="0" algn="l">
              <a:lnSpc>
                <a:spcPct val="100000"/>
              </a:lnSpc>
              <a:spcBef>
                <a:spcPts val="0"/>
              </a:spcBef>
              <a:spcAft>
                <a:spcPts val="0"/>
              </a:spcAft>
              <a:buClr>
                <a:srgbClr val="A1BECC"/>
              </a:buClr>
              <a:buSzPts val="1400"/>
              <a:buFont typeface="Varela Round"/>
              <a:buChar char="●"/>
              <a:defRPr b="0" i="0" sz="1400" u="none" cap="none" strike="noStrike">
                <a:solidFill>
                  <a:srgbClr val="617A86"/>
                </a:solidFill>
                <a:latin typeface="Varela Round"/>
                <a:ea typeface="Varela Round"/>
                <a:cs typeface="Varela Round"/>
                <a:sym typeface="Varela Round"/>
              </a:defRPr>
            </a:lvl4pPr>
            <a:lvl5pPr indent="-317500" lvl="4" marL="2286000" marR="0" rtl="0" algn="l">
              <a:lnSpc>
                <a:spcPct val="100000"/>
              </a:lnSpc>
              <a:spcBef>
                <a:spcPts val="0"/>
              </a:spcBef>
              <a:spcAft>
                <a:spcPts val="0"/>
              </a:spcAft>
              <a:buClr>
                <a:srgbClr val="A1BECC"/>
              </a:buClr>
              <a:buSzPts val="1400"/>
              <a:buFont typeface="Varela Round"/>
              <a:buChar char="○"/>
              <a:defRPr b="0" i="0" sz="1400" u="none" cap="none" strike="noStrike">
                <a:solidFill>
                  <a:srgbClr val="617A86"/>
                </a:solidFill>
                <a:latin typeface="Varela Round"/>
                <a:ea typeface="Varela Round"/>
                <a:cs typeface="Varela Round"/>
                <a:sym typeface="Varela Round"/>
              </a:defRPr>
            </a:lvl5pPr>
            <a:lvl6pPr indent="-317500" lvl="5" marL="2743200" marR="0" rtl="0" algn="l">
              <a:lnSpc>
                <a:spcPct val="100000"/>
              </a:lnSpc>
              <a:spcBef>
                <a:spcPts val="0"/>
              </a:spcBef>
              <a:spcAft>
                <a:spcPts val="0"/>
              </a:spcAft>
              <a:buClr>
                <a:srgbClr val="A1BECC"/>
              </a:buClr>
              <a:buSzPts val="1400"/>
              <a:buFont typeface="Varela Round"/>
              <a:buChar char="■"/>
              <a:defRPr b="0" i="0" sz="1400" u="none" cap="none" strike="noStrike">
                <a:solidFill>
                  <a:srgbClr val="617A86"/>
                </a:solidFill>
                <a:latin typeface="Varela Round"/>
                <a:ea typeface="Varela Round"/>
                <a:cs typeface="Varela Round"/>
                <a:sym typeface="Varela Round"/>
              </a:defRPr>
            </a:lvl6pPr>
            <a:lvl7pPr indent="-317500" lvl="6" marL="3200400" marR="0" rtl="0" algn="l">
              <a:lnSpc>
                <a:spcPct val="100000"/>
              </a:lnSpc>
              <a:spcBef>
                <a:spcPts val="0"/>
              </a:spcBef>
              <a:spcAft>
                <a:spcPts val="0"/>
              </a:spcAft>
              <a:buClr>
                <a:srgbClr val="A1BECC"/>
              </a:buClr>
              <a:buSzPts val="1400"/>
              <a:buFont typeface="Varela Round"/>
              <a:buChar char="●"/>
              <a:defRPr b="0" i="0" sz="1400" u="none" cap="none" strike="noStrike">
                <a:solidFill>
                  <a:srgbClr val="617A86"/>
                </a:solidFill>
                <a:latin typeface="Varela Round"/>
                <a:ea typeface="Varela Round"/>
                <a:cs typeface="Varela Round"/>
                <a:sym typeface="Varela Round"/>
              </a:defRPr>
            </a:lvl7pPr>
            <a:lvl8pPr indent="-317500" lvl="7" marL="3657600" marR="0" rtl="0" algn="l">
              <a:lnSpc>
                <a:spcPct val="100000"/>
              </a:lnSpc>
              <a:spcBef>
                <a:spcPts val="0"/>
              </a:spcBef>
              <a:spcAft>
                <a:spcPts val="0"/>
              </a:spcAft>
              <a:buClr>
                <a:srgbClr val="A1BECC"/>
              </a:buClr>
              <a:buSzPts val="1400"/>
              <a:buFont typeface="Varela Round"/>
              <a:buChar char="○"/>
              <a:defRPr b="0" i="0" sz="1400" u="none" cap="none" strike="noStrike">
                <a:solidFill>
                  <a:srgbClr val="617A86"/>
                </a:solidFill>
                <a:latin typeface="Varela Round"/>
                <a:ea typeface="Varela Round"/>
                <a:cs typeface="Varela Round"/>
                <a:sym typeface="Varela Round"/>
              </a:defRPr>
            </a:lvl8pPr>
            <a:lvl9pPr indent="-317500" lvl="8" marL="4114800" marR="0" rtl="0" algn="l">
              <a:lnSpc>
                <a:spcPct val="100000"/>
              </a:lnSpc>
              <a:spcBef>
                <a:spcPts val="0"/>
              </a:spcBef>
              <a:spcAft>
                <a:spcPts val="0"/>
              </a:spcAft>
              <a:buClr>
                <a:srgbClr val="A1BECC"/>
              </a:buClr>
              <a:buSzPts val="1400"/>
              <a:buFont typeface="Varela Round"/>
              <a:buChar char="■"/>
              <a:defRPr b="0" i="0" sz="1400" u="none" cap="none" strike="noStrike">
                <a:solidFill>
                  <a:srgbClr val="617A86"/>
                </a:solidFill>
                <a:latin typeface="Varela Round"/>
                <a:ea typeface="Varela Round"/>
                <a:cs typeface="Varela Round"/>
                <a:sym typeface="Varela Round"/>
              </a:defRPr>
            </a:lvl9pPr>
          </a:lstStyle>
          <a:p/>
        </p:txBody>
      </p:sp>
      <p:sp>
        <p:nvSpPr>
          <p:cNvPr id="119" name="Shape 119"/>
          <p:cNvSpPr/>
          <p:nvPr/>
        </p:nvSpPr>
        <p:spPr>
          <a:xfrm>
            <a:off x="1016475" y="2981600"/>
            <a:ext cx="440400" cy="440400"/>
          </a:xfrm>
          <a:prstGeom prst="ellipse">
            <a:avLst/>
          </a:prstGeom>
          <a:solidFill>
            <a:srgbClr val="65BB48">
              <a:alpha val="8666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 name="Shape 120"/>
          <p:cNvSpPr/>
          <p:nvPr/>
        </p:nvSpPr>
        <p:spPr>
          <a:xfrm>
            <a:off x="-68725" y="3346150"/>
            <a:ext cx="819600" cy="819600"/>
          </a:xfrm>
          <a:prstGeom prst="ellipse">
            <a:avLst/>
          </a:prstGeom>
          <a:noFill/>
          <a:ln cap="flat" cmpd="sng" w="9525">
            <a:solidFill>
              <a:srgbClr val="00D1C6"/>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 name="Shape 121"/>
          <p:cNvSpPr/>
          <p:nvPr/>
        </p:nvSpPr>
        <p:spPr>
          <a:xfrm>
            <a:off x="1361475" y="140725"/>
            <a:ext cx="862800" cy="863400"/>
          </a:xfrm>
          <a:prstGeom prst="donut">
            <a:avLst>
              <a:gd fmla="val 43200" name="adj"/>
            </a:avLst>
          </a:prstGeom>
          <a:solidFill>
            <a:srgbClr val="E8004C">
              <a:alpha val="8666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 name="Shape 122"/>
          <p:cNvSpPr/>
          <p:nvPr/>
        </p:nvSpPr>
        <p:spPr>
          <a:xfrm>
            <a:off x="1438125" y="3422000"/>
            <a:ext cx="1062000" cy="1062000"/>
          </a:xfrm>
          <a:prstGeom prst="donut">
            <a:avLst>
              <a:gd fmla="val 9905" name="adj"/>
            </a:avLst>
          </a:prstGeom>
          <a:solidFill>
            <a:srgbClr val="BBCD00">
              <a:alpha val="8666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 name="Shape 123"/>
          <p:cNvSpPr/>
          <p:nvPr/>
        </p:nvSpPr>
        <p:spPr>
          <a:xfrm>
            <a:off x="2059425" y="1112475"/>
            <a:ext cx="304800" cy="304800"/>
          </a:xfrm>
          <a:prstGeom prst="ellipse">
            <a:avLst/>
          </a:prstGeom>
          <a:solidFill>
            <a:srgbClr val="ED4A00">
              <a:alpha val="8666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 name="Shape 124"/>
          <p:cNvSpPr/>
          <p:nvPr/>
        </p:nvSpPr>
        <p:spPr>
          <a:xfrm>
            <a:off x="8723500" y="270225"/>
            <a:ext cx="550500" cy="550500"/>
          </a:xfrm>
          <a:prstGeom prst="ellipse">
            <a:avLst/>
          </a:prstGeom>
          <a:solidFill>
            <a:srgbClr val="F8BB00">
              <a:alpha val="8666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 name="Shape 125"/>
          <p:cNvSpPr/>
          <p:nvPr/>
        </p:nvSpPr>
        <p:spPr>
          <a:xfrm>
            <a:off x="8546800" y="608625"/>
            <a:ext cx="397500" cy="397500"/>
          </a:xfrm>
          <a:prstGeom prst="donut">
            <a:avLst>
              <a:gd fmla="val 8754" name="adj"/>
            </a:avLst>
          </a:prstGeom>
          <a:solidFill>
            <a:srgbClr val="65BB48">
              <a:alpha val="8666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 name="Shape 126"/>
          <p:cNvSpPr/>
          <p:nvPr/>
        </p:nvSpPr>
        <p:spPr>
          <a:xfrm>
            <a:off x="8211275" y="1152650"/>
            <a:ext cx="397500" cy="397500"/>
          </a:xfrm>
          <a:prstGeom prst="ellipse">
            <a:avLst/>
          </a:prstGeom>
          <a:solidFill>
            <a:srgbClr val="ED4A00">
              <a:alpha val="8666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 name="Shape 127"/>
          <p:cNvSpPr/>
          <p:nvPr/>
        </p:nvSpPr>
        <p:spPr>
          <a:xfrm>
            <a:off x="7599600" y="-275250"/>
            <a:ext cx="741600" cy="741600"/>
          </a:xfrm>
          <a:prstGeom prst="donut">
            <a:avLst>
              <a:gd fmla="val 39163" name="adj"/>
            </a:avLst>
          </a:prstGeom>
          <a:solidFill>
            <a:srgbClr val="BBCD00">
              <a:alpha val="8666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 name="Shape 128"/>
          <p:cNvSpPr/>
          <p:nvPr/>
        </p:nvSpPr>
        <p:spPr>
          <a:xfrm>
            <a:off x="9033775" y="1867850"/>
            <a:ext cx="188100" cy="188100"/>
          </a:xfrm>
          <a:prstGeom prst="ellipse">
            <a:avLst/>
          </a:prstGeom>
          <a:solidFill>
            <a:srgbClr val="E8004C">
              <a:alpha val="8666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 name="Shape 129"/>
          <p:cNvSpPr/>
          <p:nvPr/>
        </p:nvSpPr>
        <p:spPr>
          <a:xfrm>
            <a:off x="-480225" y="243625"/>
            <a:ext cx="2347200" cy="2347200"/>
          </a:xfrm>
          <a:prstGeom prst="donut">
            <a:avLst>
              <a:gd fmla="val 21094" name="adj"/>
            </a:avLst>
          </a:prstGeom>
          <a:solidFill>
            <a:srgbClr val="F8BB00">
              <a:alpha val="8666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 name="Shape 130"/>
          <p:cNvSpPr/>
          <p:nvPr/>
        </p:nvSpPr>
        <p:spPr>
          <a:xfrm>
            <a:off x="1016475" y="4091700"/>
            <a:ext cx="1207800" cy="1207800"/>
          </a:xfrm>
          <a:prstGeom prst="ellipse">
            <a:avLst/>
          </a:prstGeom>
          <a:solidFill>
            <a:srgbClr val="00ACC3">
              <a:alpha val="8666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 name="Shape 131"/>
          <p:cNvSpPr/>
          <p:nvPr/>
        </p:nvSpPr>
        <p:spPr>
          <a:xfrm>
            <a:off x="204075" y="927925"/>
            <a:ext cx="978600" cy="978600"/>
          </a:xfrm>
          <a:prstGeom prst="ellipse">
            <a:avLst/>
          </a:prstGeom>
          <a:noFill/>
          <a:ln cap="flat" cmpd="sng" w="9525">
            <a:solidFill>
              <a:srgbClr val="BBCD00"/>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 column + image">
  <p:cSld name="TITLE_AND_BODY_1">
    <p:spTree>
      <p:nvGrpSpPr>
        <p:cNvPr id="132" name="Shape 132"/>
        <p:cNvGrpSpPr/>
        <p:nvPr/>
      </p:nvGrpSpPr>
      <p:grpSpPr>
        <a:xfrm>
          <a:off x="0" y="0"/>
          <a:ext cx="0" cy="0"/>
          <a:chOff x="0" y="0"/>
          <a:chExt cx="0" cy="0"/>
        </a:xfrm>
      </p:grpSpPr>
      <p:sp>
        <p:nvSpPr>
          <p:cNvPr id="133" name="Shape 133"/>
          <p:cNvSpPr txBox="1"/>
          <p:nvPr>
            <p:ph type="title"/>
          </p:nvPr>
        </p:nvSpPr>
        <p:spPr>
          <a:xfrm>
            <a:off x="4572000" y="909050"/>
            <a:ext cx="3639600" cy="641100"/>
          </a:xfrm>
          <a:prstGeom prst="rect">
            <a:avLst/>
          </a:prstGeom>
          <a:noFill/>
          <a:ln>
            <a:noFill/>
          </a:ln>
        </p:spPr>
        <p:txBody>
          <a:bodyPr anchorCtr="0" anchor="b" bIns="91425" lIns="91425" spcFirstLastPara="1" rIns="91425" wrap="square" tIns="91425"/>
          <a:lstStyle>
            <a:lvl1pPr lvl="0" marR="0" rtl="0" algn="l">
              <a:lnSpc>
                <a:spcPct val="100000"/>
              </a:lnSpc>
              <a:spcBef>
                <a:spcPts val="0"/>
              </a:spcBef>
              <a:spcAft>
                <a:spcPts val="0"/>
              </a:spcAft>
              <a:buClr>
                <a:srgbClr val="617A86"/>
              </a:buClr>
              <a:buSzPts val="1800"/>
              <a:buFont typeface="Nixie One"/>
              <a:buNone/>
              <a:defRPr b="0" i="0" sz="1800" u="none" cap="none" strike="noStrike">
                <a:solidFill>
                  <a:srgbClr val="617A86"/>
                </a:solidFill>
                <a:latin typeface="Nixie One"/>
                <a:ea typeface="Nixie One"/>
                <a:cs typeface="Nixie One"/>
                <a:sym typeface="Nixie One"/>
              </a:defRPr>
            </a:lvl1pPr>
            <a:lvl2pPr lvl="1" marR="0" rtl="0" algn="l">
              <a:lnSpc>
                <a:spcPct val="100000"/>
              </a:lnSpc>
              <a:spcBef>
                <a:spcPts val="0"/>
              </a:spcBef>
              <a:spcAft>
                <a:spcPts val="0"/>
              </a:spcAft>
              <a:buClr>
                <a:srgbClr val="617A86"/>
              </a:buClr>
              <a:buSzPts val="1800"/>
              <a:buFont typeface="Nixie One"/>
              <a:buNone/>
              <a:defRPr b="0" i="0" sz="1800" u="none" cap="none" strike="noStrike">
                <a:solidFill>
                  <a:srgbClr val="617A86"/>
                </a:solidFill>
                <a:latin typeface="Nixie One"/>
                <a:ea typeface="Nixie One"/>
                <a:cs typeface="Nixie One"/>
                <a:sym typeface="Nixie One"/>
              </a:defRPr>
            </a:lvl2pPr>
            <a:lvl3pPr lvl="2" marR="0" rtl="0" algn="l">
              <a:lnSpc>
                <a:spcPct val="100000"/>
              </a:lnSpc>
              <a:spcBef>
                <a:spcPts val="0"/>
              </a:spcBef>
              <a:spcAft>
                <a:spcPts val="0"/>
              </a:spcAft>
              <a:buClr>
                <a:srgbClr val="617A86"/>
              </a:buClr>
              <a:buSzPts val="1800"/>
              <a:buFont typeface="Nixie One"/>
              <a:buNone/>
              <a:defRPr b="0" i="0" sz="1800" u="none" cap="none" strike="noStrike">
                <a:solidFill>
                  <a:srgbClr val="617A86"/>
                </a:solidFill>
                <a:latin typeface="Nixie One"/>
                <a:ea typeface="Nixie One"/>
                <a:cs typeface="Nixie One"/>
                <a:sym typeface="Nixie One"/>
              </a:defRPr>
            </a:lvl3pPr>
            <a:lvl4pPr lvl="3" marR="0" rtl="0" algn="l">
              <a:lnSpc>
                <a:spcPct val="100000"/>
              </a:lnSpc>
              <a:spcBef>
                <a:spcPts val="0"/>
              </a:spcBef>
              <a:spcAft>
                <a:spcPts val="0"/>
              </a:spcAft>
              <a:buClr>
                <a:srgbClr val="617A86"/>
              </a:buClr>
              <a:buSzPts val="1800"/>
              <a:buFont typeface="Nixie One"/>
              <a:buNone/>
              <a:defRPr b="0" i="0" sz="1800" u="none" cap="none" strike="noStrike">
                <a:solidFill>
                  <a:srgbClr val="617A86"/>
                </a:solidFill>
                <a:latin typeface="Nixie One"/>
                <a:ea typeface="Nixie One"/>
                <a:cs typeface="Nixie One"/>
                <a:sym typeface="Nixie One"/>
              </a:defRPr>
            </a:lvl4pPr>
            <a:lvl5pPr lvl="4" marR="0" rtl="0" algn="l">
              <a:lnSpc>
                <a:spcPct val="100000"/>
              </a:lnSpc>
              <a:spcBef>
                <a:spcPts val="0"/>
              </a:spcBef>
              <a:spcAft>
                <a:spcPts val="0"/>
              </a:spcAft>
              <a:buClr>
                <a:srgbClr val="617A86"/>
              </a:buClr>
              <a:buSzPts val="1800"/>
              <a:buFont typeface="Nixie One"/>
              <a:buNone/>
              <a:defRPr b="0" i="0" sz="1800" u="none" cap="none" strike="noStrike">
                <a:solidFill>
                  <a:srgbClr val="617A86"/>
                </a:solidFill>
                <a:latin typeface="Nixie One"/>
                <a:ea typeface="Nixie One"/>
                <a:cs typeface="Nixie One"/>
                <a:sym typeface="Nixie One"/>
              </a:defRPr>
            </a:lvl5pPr>
            <a:lvl6pPr lvl="5" marR="0" rtl="0" algn="l">
              <a:lnSpc>
                <a:spcPct val="100000"/>
              </a:lnSpc>
              <a:spcBef>
                <a:spcPts val="0"/>
              </a:spcBef>
              <a:spcAft>
                <a:spcPts val="0"/>
              </a:spcAft>
              <a:buClr>
                <a:srgbClr val="617A86"/>
              </a:buClr>
              <a:buSzPts val="1800"/>
              <a:buFont typeface="Nixie One"/>
              <a:buNone/>
              <a:defRPr b="0" i="0" sz="1800" u="none" cap="none" strike="noStrike">
                <a:solidFill>
                  <a:srgbClr val="617A86"/>
                </a:solidFill>
                <a:latin typeface="Nixie One"/>
                <a:ea typeface="Nixie One"/>
                <a:cs typeface="Nixie One"/>
                <a:sym typeface="Nixie One"/>
              </a:defRPr>
            </a:lvl6pPr>
            <a:lvl7pPr lvl="6" marR="0" rtl="0" algn="l">
              <a:lnSpc>
                <a:spcPct val="100000"/>
              </a:lnSpc>
              <a:spcBef>
                <a:spcPts val="0"/>
              </a:spcBef>
              <a:spcAft>
                <a:spcPts val="0"/>
              </a:spcAft>
              <a:buClr>
                <a:srgbClr val="617A86"/>
              </a:buClr>
              <a:buSzPts val="1800"/>
              <a:buFont typeface="Nixie One"/>
              <a:buNone/>
              <a:defRPr b="0" i="0" sz="1800" u="none" cap="none" strike="noStrike">
                <a:solidFill>
                  <a:srgbClr val="617A86"/>
                </a:solidFill>
                <a:latin typeface="Nixie One"/>
                <a:ea typeface="Nixie One"/>
                <a:cs typeface="Nixie One"/>
                <a:sym typeface="Nixie One"/>
              </a:defRPr>
            </a:lvl7pPr>
            <a:lvl8pPr lvl="7" marR="0" rtl="0" algn="l">
              <a:lnSpc>
                <a:spcPct val="100000"/>
              </a:lnSpc>
              <a:spcBef>
                <a:spcPts val="0"/>
              </a:spcBef>
              <a:spcAft>
                <a:spcPts val="0"/>
              </a:spcAft>
              <a:buClr>
                <a:srgbClr val="617A86"/>
              </a:buClr>
              <a:buSzPts val="1800"/>
              <a:buFont typeface="Nixie One"/>
              <a:buNone/>
              <a:defRPr b="0" i="0" sz="1800" u="none" cap="none" strike="noStrike">
                <a:solidFill>
                  <a:srgbClr val="617A86"/>
                </a:solidFill>
                <a:latin typeface="Nixie One"/>
                <a:ea typeface="Nixie One"/>
                <a:cs typeface="Nixie One"/>
                <a:sym typeface="Nixie One"/>
              </a:defRPr>
            </a:lvl8pPr>
            <a:lvl9pPr lvl="8" marR="0" rtl="0" algn="l">
              <a:lnSpc>
                <a:spcPct val="100000"/>
              </a:lnSpc>
              <a:spcBef>
                <a:spcPts val="0"/>
              </a:spcBef>
              <a:spcAft>
                <a:spcPts val="0"/>
              </a:spcAft>
              <a:buClr>
                <a:srgbClr val="617A86"/>
              </a:buClr>
              <a:buSzPts val="1800"/>
              <a:buFont typeface="Nixie One"/>
              <a:buNone/>
              <a:defRPr b="0" i="0" sz="1800" u="none" cap="none" strike="noStrike">
                <a:solidFill>
                  <a:srgbClr val="617A86"/>
                </a:solidFill>
                <a:latin typeface="Nixie One"/>
                <a:ea typeface="Nixie One"/>
                <a:cs typeface="Nixie One"/>
                <a:sym typeface="Nixie One"/>
              </a:defRPr>
            </a:lvl9pPr>
          </a:lstStyle>
          <a:p/>
        </p:txBody>
      </p:sp>
      <p:sp>
        <p:nvSpPr>
          <p:cNvPr id="134" name="Shape 134"/>
          <p:cNvSpPr txBox="1"/>
          <p:nvPr>
            <p:ph idx="1" type="body"/>
          </p:nvPr>
        </p:nvSpPr>
        <p:spPr>
          <a:xfrm>
            <a:off x="4572000" y="1525754"/>
            <a:ext cx="3639600" cy="2786100"/>
          </a:xfrm>
          <a:prstGeom prst="rect">
            <a:avLst/>
          </a:prstGeom>
          <a:noFill/>
          <a:ln>
            <a:noFill/>
          </a:ln>
        </p:spPr>
        <p:txBody>
          <a:bodyPr anchorCtr="0" anchor="t" bIns="91425" lIns="91425" spcFirstLastPara="1" rIns="91425" wrap="square" tIns="91425"/>
          <a:lstStyle>
            <a:lvl1pPr indent="-355600" lvl="0" marL="457200" marR="0" rtl="0" algn="l">
              <a:lnSpc>
                <a:spcPct val="100000"/>
              </a:lnSpc>
              <a:spcBef>
                <a:spcPts val="600"/>
              </a:spcBef>
              <a:spcAft>
                <a:spcPts val="0"/>
              </a:spcAft>
              <a:buClr>
                <a:srgbClr val="A1BECC"/>
              </a:buClr>
              <a:buSzPts val="2000"/>
              <a:buFont typeface="Varela Round"/>
              <a:buChar char="◎"/>
              <a:defRPr b="0" i="0" sz="2000" u="none" cap="none" strike="noStrike">
                <a:solidFill>
                  <a:srgbClr val="617A86"/>
                </a:solidFill>
                <a:latin typeface="Varela Round"/>
                <a:ea typeface="Varela Round"/>
                <a:cs typeface="Varela Round"/>
                <a:sym typeface="Varela Round"/>
              </a:defRPr>
            </a:lvl1pPr>
            <a:lvl2pPr indent="-355600" lvl="1" marL="914400" marR="0" rtl="0" algn="l">
              <a:lnSpc>
                <a:spcPct val="100000"/>
              </a:lnSpc>
              <a:spcBef>
                <a:spcPts val="0"/>
              </a:spcBef>
              <a:spcAft>
                <a:spcPts val="0"/>
              </a:spcAft>
              <a:buClr>
                <a:srgbClr val="A1BECC"/>
              </a:buClr>
              <a:buSzPts val="2000"/>
              <a:buFont typeface="Varela Round"/>
              <a:buChar char="◉"/>
              <a:defRPr b="0" i="0" sz="2000" u="none" cap="none" strike="noStrike">
                <a:solidFill>
                  <a:srgbClr val="617A86"/>
                </a:solidFill>
                <a:latin typeface="Varela Round"/>
                <a:ea typeface="Varela Round"/>
                <a:cs typeface="Varela Round"/>
                <a:sym typeface="Varela Round"/>
              </a:defRPr>
            </a:lvl2pPr>
            <a:lvl3pPr indent="-355600" lvl="2" marL="1371600" marR="0" rtl="0" algn="l">
              <a:lnSpc>
                <a:spcPct val="100000"/>
              </a:lnSpc>
              <a:spcBef>
                <a:spcPts val="0"/>
              </a:spcBef>
              <a:spcAft>
                <a:spcPts val="0"/>
              </a:spcAft>
              <a:buClr>
                <a:srgbClr val="A1BECC"/>
              </a:buClr>
              <a:buSzPts val="2000"/>
              <a:buFont typeface="Varela Round"/>
              <a:buChar char="￮"/>
              <a:defRPr b="0" i="0" sz="2000" u="none" cap="none" strike="noStrike">
                <a:solidFill>
                  <a:srgbClr val="617A86"/>
                </a:solidFill>
                <a:latin typeface="Varela Round"/>
                <a:ea typeface="Varela Round"/>
                <a:cs typeface="Varela Round"/>
                <a:sym typeface="Varela Round"/>
              </a:defRPr>
            </a:lvl3pPr>
            <a:lvl4pPr indent="-355600" lvl="3" marL="1828800" marR="0" rtl="0" algn="l">
              <a:lnSpc>
                <a:spcPct val="100000"/>
              </a:lnSpc>
              <a:spcBef>
                <a:spcPts val="0"/>
              </a:spcBef>
              <a:spcAft>
                <a:spcPts val="0"/>
              </a:spcAft>
              <a:buClr>
                <a:srgbClr val="A1BECC"/>
              </a:buClr>
              <a:buSzPts val="2000"/>
              <a:buFont typeface="Varela Round"/>
              <a:buChar char="●"/>
              <a:defRPr b="0" i="0" sz="2000" u="none" cap="none" strike="noStrike">
                <a:solidFill>
                  <a:srgbClr val="617A86"/>
                </a:solidFill>
                <a:latin typeface="Varela Round"/>
                <a:ea typeface="Varela Round"/>
                <a:cs typeface="Varela Round"/>
                <a:sym typeface="Varela Round"/>
              </a:defRPr>
            </a:lvl4pPr>
            <a:lvl5pPr indent="-355600" lvl="4" marL="2286000" marR="0" rtl="0" algn="l">
              <a:lnSpc>
                <a:spcPct val="100000"/>
              </a:lnSpc>
              <a:spcBef>
                <a:spcPts val="0"/>
              </a:spcBef>
              <a:spcAft>
                <a:spcPts val="0"/>
              </a:spcAft>
              <a:buClr>
                <a:srgbClr val="A1BECC"/>
              </a:buClr>
              <a:buSzPts val="2000"/>
              <a:buFont typeface="Varela Round"/>
              <a:buChar char="○"/>
              <a:defRPr b="0" i="0" sz="2000" u="none" cap="none" strike="noStrike">
                <a:solidFill>
                  <a:srgbClr val="617A86"/>
                </a:solidFill>
                <a:latin typeface="Varela Round"/>
                <a:ea typeface="Varela Round"/>
                <a:cs typeface="Varela Round"/>
                <a:sym typeface="Varela Round"/>
              </a:defRPr>
            </a:lvl5pPr>
            <a:lvl6pPr indent="-355600" lvl="5" marL="2743200" marR="0" rtl="0" algn="l">
              <a:lnSpc>
                <a:spcPct val="100000"/>
              </a:lnSpc>
              <a:spcBef>
                <a:spcPts val="0"/>
              </a:spcBef>
              <a:spcAft>
                <a:spcPts val="0"/>
              </a:spcAft>
              <a:buClr>
                <a:srgbClr val="A1BECC"/>
              </a:buClr>
              <a:buSzPts val="2000"/>
              <a:buFont typeface="Varela Round"/>
              <a:buChar char="■"/>
              <a:defRPr b="0" i="0" sz="2000" u="none" cap="none" strike="noStrike">
                <a:solidFill>
                  <a:srgbClr val="617A86"/>
                </a:solidFill>
                <a:latin typeface="Varela Round"/>
                <a:ea typeface="Varela Round"/>
                <a:cs typeface="Varela Round"/>
                <a:sym typeface="Varela Round"/>
              </a:defRPr>
            </a:lvl6pPr>
            <a:lvl7pPr indent="-355600" lvl="6" marL="3200400" marR="0" rtl="0" algn="l">
              <a:lnSpc>
                <a:spcPct val="100000"/>
              </a:lnSpc>
              <a:spcBef>
                <a:spcPts val="0"/>
              </a:spcBef>
              <a:spcAft>
                <a:spcPts val="0"/>
              </a:spcAft>
              <a:buClr>
                <a:srgbClr val="A1BECC"/>
              </a:buClr>
              <a:buSzPts val="2000"/>
              <a:buFont typeface="Varela Round"/>
              <a:buChar char="●"/>
              <a:defRPr b="0" i="0" sz="2000" u="none" cap="none" strike="noStrike">
                <a:solidFill>
                  <a:srgbClr val="617A86"/>
                </a:solidFill>
                <a:latin typeface="Varela Round"/>
                <a:ea typeface="Varela Round"/>
                <a:cs typeface="Varela Round"/>
                <a:sym typeface="Varela Round"/>
              </a:defRPr>
            </a:lvl7pPr>
            <a:lvl8pPr indent="-355600" lvl="7" marL="3657600" marR="0" rtl="0" algn="l">
              <a:lnSpc>
                <a:spcPct val="100000"/>
              </a:lnSpc>
              <a:spcBef>
                <a:spcPts val="0"/>
              </a:spcBef>
              <a:spcAft>
                <a:spcPts val="0"/>
              </a:spcAft>
              <a:buClr>
                <a:srgbClr val="A1BECC"/>
              </a:buClr>
              <a:buSzPts val="2000"/>
              <a:buFont typeface="Varela Round"/>
              <a:buChar char="○"/>
              <a:defRPr b="0" i="0" sz="2000" u="none" cap="none" strike="noStrike">
                <a:solidFill>
                  <a:srgbClr val="617A86"/>
                </a:solidFill>
                <a:latin typeface="Varela Round"/>
                <a:ea typeface="Varela Round"/>
                <a:cs typeface="Varela Round"/>
                <a:sym typeface="Varela Round"/>
              </a:defRPr>
            </a:lvl8pPr>
            <a:lvl9pPr indent="-355600" lvl="8" marL="4114800" marR="0" rtl="0" algn="l">
              <a:lnSpc>
                <a:spcPct val="100000"/>
              </a:lnSpc>
              <a:spcBef>
                <a:spcPts val="0"/>
              </a:spcBef>
              <a:spcAft>
                <a:spcPts val="0"/>
              </a:spcAft>
              <a:buClr>
                <a:srgbClr val="A1BECC"/>
              </a:buClr>
              <a:buSzPts val="2000"/>
              <a:buFont typeface="Varela Round"/>
              <a:buChar char="■"/>
              <a:defRPr b="0" i="0" sz="2000" u="none" cap="none" strike="noStrike">
                <a:solidFill>
                  <a:srgbClr val="617A86"/>
                </a:solidFill>
                <a:latin typeface="Varela Round"/>
                <a:ea typeface="Varela Round"/>
                <a:cs typeface="Varela Round"/>
                <a:sym typeface="Varela Round"/>
              </a:defRPr>
            </a:lvl9pPr>
          </a:lstStyle>
          <a:p/>
        </p:txBody>
      </p:sp>
      <p:sp>
        <p:nvSpPr>
          <p:cNvPr id="135" name="Shape 135"/>
          <p:cNvSpPr/>
          <p:nvPr/>
        </p:nvSpPr>
        <p:spPr>
          <a:xfrm>
            <a:off x="580275" y="751950"/>
            <a:ext cx="3639600" cy="3639600"/>
          </a:xfrm>
          <a:prstGeom prst="ellipse">
            <a:avLst/>
          </a:prstGeom>
          <a:solidFill>
            <a:srgbClr val="ED4A00">
              <a:alpha val="8666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 name="Shape 136"/>
          <p:cNvSpPr/>
          <p:nvPr/>
        </p:nvSpPr>
        <p:spPr>
          <a:xfrm>
            <a:off x="-295650" y="-356450"/>
            <a:ext cx="1057800" cy="1057800"/>
          </a:xfrm>
          <a:prstGeom prst="ellipse">
            <a:avLst/>
          </a:prstGeom>
          <a:solidFill>
            <a:srgbClr val="00ACC3">
              <a:alpha val="8666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 name="Shape 137"/>
          <p:cNvSpPr/>
          <p:nvPr/>
        </p:nvSpPr>
        <p:spPr>
          <a:xfrm>
            <a:off x="2836600" y="179825"/>
            <a:ext cx="978600" cy="978600"/>
          </a:xfrm>
          <a:prstGeom prst="donut">
            <a:avLst>
              <a:gd fmla="val 39527" name="adj"/>
            </a:avLst>
          </a:prstGeom>
          <a:solidFill>
            <a:srgbClr val="F8BB00">
              <a:alpha val="8666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 name="Shape 138"/>
          <p:cNvSpPr/>
          <p:nvPr/>
        </p:nvSpPr>
        <p:spPr>
          <a:xfrm>
            <a:off x="465975" y="3692750"/>
            <a:ext cx="1019400" cy="1019400"/>
          </a:xfrm>
          <a:prstGeom prst="ellipse">
            <a:avLst/>
          </a:prstGeom>
          <a:solidFill>
            <a:srgbClr val="BBCD00">
              <a:alpha val="8666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 name="Shape 139"/>
          <p:cNvSpPr/>
          <p:nvPr/>
        </p:nvSpPr>
        <p:spPr>
          <a:xfrm>
            <a:off x="1485375" y="4559750"/>
            <a:ext cx="361500" cy="361500"/>
          </a:xfrm>
          <a:prstGeom prst="donut">
            <a:avLst>
              <a:gd fmla="val 29951" name="adj"/>
            </a:avLst>
          </a:prstGeom>
          <a:solidFill>
            <a:srgbClr val="65BB48">
              <a:alpha val="8666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 name="Shape 140"/>
          <p:cNvSpPr/>
          <p:nvPr/>
        </p:nvSpPr>
        <p:spPr>
          <a:xfrm>
            <a:off x="2364800" y="346950"/>
            <a:ext cx="274200" cy="273900"/>
          </a:xfrm>
          <a:prstGeom prst="ellipse">
            <a:avLst/>
          </a:prstGeom>
          <a:solidFill>
            <a:srgbClr val="E8004C">
              <a:alpha val="8666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 name="Shape 141"/>
          <p:cNvSpPr/>
          <p:nvPr/>
        </p:nvSpPr>
        <p:spPr>
          <a:xfrm>
            <a:off x="-472600" y="-533400"/>
            <a:ext cx="1411800" cy="1411800"/>
          </a:xfrm>
          <a:prstGeom prst="ellipse">
            <a:avLst/>
          </a:prstGeom>
          <a:noFill/>
          <a:ln cap="flat" cmpd="sng" w="9525">
            <a:solidFill>
              <a:srgbClr val="00ACC3"/>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 name="Shape 142"/>
          <p:cNvSpPr/>
          <p:nvPr/>
        </p:nvSpPr>
        <p:spPr>
          <a:xfrm>
            <a:off x="2899000" y="242225"/>
            <a:ext cx="853800" cy="853800"/>
          </a:xfrm>
          <a:prstGeom prst="ellipse">
            <a:avLst/>
          </a:prstGeom>
          <a:noFill/>
          <a:ln cap="flat" cmpd="sng" w="9525">
            <a:solidFill>
              <a:srgbClr val="ED4A00"/>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 name="Shape 143"/>
          <p:cNvSpPr/>
          <p:nvPr/>
        </p:nvSpPr>
        <p:spPr>
          <a:xfrm>
            <a:off x="1061150" y="142950"/>
            <a:ext cx="538500" cy="538200"/>
          </a:xfrm>
          <a:prstGeom prst="ellipse">
            <a:avLst/>
          </a:prstGeom>
          <a:solidFill>
            <a:srgbClr val="00D1C6">
              <a:alpha val="8666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144" name="Shape 144"/>
        <p:cNvGrpSpPr/>
        <p:nvPr/>
      </p:nvGrpSpPr>
      <p:grpSpPr>
        <a:xfrm>
          <a:off x="0" y="0"/>
          <a:ext cx="0" cy="0"/>
          <a:chOff x="0" y="0"/>
          <a:chExt cx="0" cy="0"/>
        </a:xfrm>
      </p:grpSpPr>
      <p:sp>
        <p:nvSpPr>
          <p:cNvPr id="145" name="Shape 145"/>
          <p:cNvSpPr txBox="1"/>
          <p:nvPr>
            <p:ph type="title"/>
          </p:nvPr>
        </p:nvSpPr>
        <p:spPr>
          <a:xfrm>
            <a:off x="2935875" y="909050"/>
            <a:ext cx="5275500" cy="641100"/>
          </a:xfrm>
          <a:prstGeom prst="rect">
            <a:avLst/>
          </a:prstGeom>
          <a:noFill/>
          <a:ln>
            <a:noFill/>
          </a:ln>
        </p:spPr>
        <p:txBody>
          <a:bodyPr anchorCtr="0" anchor="b" bIns="91425" lIns="91425" spcFirstLastPara="1" rIns="91425" wrap="square" tIns="91425"/>
          <a:lstStyle>
            <a:lvl1pPr lvl="0" marR="0" rtl="0" algn="l">
              <a:lnSpc>
                <a:spcPct val="100000"/>
              </a:lnSpc>
              <a:spcBef>
                <a:spcPts val="0"/>
              </a:spcBef>
              <a:spcAft>
                <a:spcPts val="0"/>
              </a:spcAft>
              <a:buClr>
                <a:srgbClr val="617A86"/>
              </a:buClr>
              <a:buSzPts val="1800"/>
              <a:buFont typeface="Nixie One"/>
              <a:buNone/>
              <a:defRPr b="0" i="0" sz="1800" u="none" cap="none" strike="noStrike">
                <a:solidFill>
                  <a:srgbClr val="617A86"/>
                </a:solidFill>
                <a:latin typeface="Nixie One"/>
                <a:ea typeface="Nixie One"/>
                <a:cs typeface="Nixie One"/>
                <a:sym typeface="Nixie One"/>
              </a:defRPr>
            </a:lvl1pPr>
            <a:lvl2pPr lvl="1" marR="0" rtl="0" algn="l">
              <a:lnSpc>
                <a:spcPct val="100000"/>
              </a:lnSpc>
              <a:spcBef>
                <a:spcPts val="0"/>
              </a:spcBef>
              <a:spcAft>
                <a:spcPts val="0"/>
              </a:spcAft>
              <a:buClr>
                <a:srgbClr val="617A86"/>
              </a:buClr>
              <a:buSzPts val="1800"/>
              <a:buFont typeface="Nixie One"/>
              <a:buNone/>
              <a:defRPr b="0" i="0" sz="1800" u="none" cap="none" strike="noStrike">
                <a:solidFill>
                  <a:srgbClr val="617A86"/>
                </a:solidFill>
                <a:latin typeface="Nixie One"/>
                <a:ea typeface="Nixie One"/>
                <a:cs typeface="Nixie One"/>
                <a:sym typeface="Nixie One"/>
              </a:defRPr>
            </a:lvl2pPr>
            <a:lvl3pPr lvl="2" marR="0" rtl="0" algn="l">
              <a:lnSpc>
                <a:spcPct val="100000"/>
              </a:lnSpc>
              <a:spcBef>
                <a:spcPts val="0"/>
              </a:spcBef>
              <a:spcAft>
                <a:spcPts val="0"/>
              </a:spcAft>
              <a:buClr>
                <a:srgbClr val="617A86"/>
              </a:buClr>
              <a:buSzPts val="1800"/>
              <a:buFont typeface="Nixie One"/>
              <a:buNone/>
              <a:defRPr b="0" i="0" sz="1800" u="none" cap="none" strike="noStrike">
                <a:solidFill>
                  <a:srgbClr val="617A86"/>
                </a:solidFill>
                <a:latin typeface="Nixie One"/>
                <a:ea typeface="Nixie One"/>
                <a:cs typeface="Nixie One"/>
                <a:sym typeface="Nixie One"/>
              </a:defRPr>
            </a:lvl3pPr>
            <a:lvl4pPr lvl="3" marR="0" rtl="0" algn="l">
              <a:lnSpc>
                <a:spcPct val="100000"/>
              </a:lnSpc>
              <a:spcBef>
                <a:spcPts val="0"/>
              </a:spcBef>
              <a:spcAft>
                <a:spcPts val="0"/>
              </a:spcAft>
              <a:buClr>
                <a:srgbClr val="617A86"/>
              </a:buClr>
              <a:buSzPts val="1800"/>
              <a:buFont typeface="Nixie One"/>
              <a:buNone/>
              <a:defRPr b="0" i="0" sz="1800" u="none" cap="none" strike="noStrike">
                <a:solidFill>
                  <a:srgbClr val="617A86"/>
                </a:solidFill>
                <a:latin typeface="Nixie One"/>
                <a:ea typeface="Nixie One"/>
                <a:cs typeface="Nixie One"/>
                <a:sym typeface="Nixie One"/>
              </a:defRPr>
            </a:lvl4pPr>
            <a:lvl5pPr lvl="4" marR="0" rtl="0" algn="l">
              <a:lnSpc>
                <a:spcPct val="100000"/>
              </a:lnSpc>
              <a:spcBef>
                <a:spcPts val="0"/>
              </a:spcBef>
              <a:spcAft>
                <a:spcPts val="0"/>
              </a:spcAft>
              <a:buClr>
                <a:srgbClr val="617A86"/>
              </a:buClr>
              <a:buSzPts val="1800"/>
              <a:buFont typeface="Nixie One"/>
              <a:buNone/>
              <a:defRPr b="0" i="0" sz="1800" u="none" cap="none" strike="noStrike">
                <a:solidFill>
                  <a:srgbClr val="617A86"/>
                </a:solidFill>
                <a:latin typeface="Nixie One"/>
                <a:ea typeface="Nixie One"/>
                <a:cs typeface="Nixie One"/>
                <a:sym typeface="Nixie One"/>
              </a:defRPr>
            </a:lvl5pPr>
            <a:lvl6pPr lvl="5" marR="0" rtl="0" algn="l">
              <a:lnSpc>
                <a:spcPct val="100000"/>
              </a:lnSpc>
              <a:spcBef>
                <a:spcPts val="0"/>
              </a:spcBef>
              <a:spcAft>
                <a:spcPts val="0"/>
              </a:spcAft>
              <a:buClr>
                <a:srgbClr val="617A86"/>
              </a:buClr>
              <a:buSzPts val="1800"/>
              <a:buFont typeface="Nixie One"/>
              <a:buNone/>
              <a:defRPr b="0" i="0" sz="1800" u="none" cap="none" strike="noStrike">
                <a:solidFill>
                  <a:srgbClr val="617A86"/>
                </a:solidFill>
                <a:latin typeface="Nixie One"/>
                <a:ea typeface="Nixie One"/>
                <a:cs typeface="Nixie One"/>
                <a:sym typeface="Nixie One"/>
              </a:defRPr>
            </a:lvl6pPr>
            <a:lvl7pPr lvl="6" marR="0" rtl="0" algn="l">
              <a:lnSpc>
                <a:spcPct val="100000"/>
              </a:lnSpc>
              <a:spcBef>
                <a:spcPts val="0"/>
              </a:spcBef>
              <a:spcAft>
                <a:spcPts val="0"/>
              </a:spcAft>
              <a:buClr>
                <a:srgbClr val="617A86"/>
              </a:buClr>
              <a:buSzPts val="1800"/>
              <a:buFont typeface="Nixie One"/>
              <a:buNone/>
              <a:defRPr b="0" i="0" sz="1800" u="none" cap="none" strike="noStrike">
                <a:solidFill>
                  <a:srgbClr val="617A86"/>
                </a:solidFill>
                <a:latin typeface="Nixie One"/>
                <a:ea typeface="Nixie One"/>
                <a:cs typeface="Nixie One"/>
                <a:sym typeface="Nixie One"/>
              </a:defRPr>
            </a:lvl7pPr>
            <a:lvl8pPr lvl="7" marR="0" rtl="0" algn="l">
              <a:lnSpc>
                <a:spcPct val="100000"/>
              </a:lnSpc>
              <a:spcBef>
                <a:spcPts val="0"/>
              </a:spcBef>
              <a:spcAft>
                <a:spcPts val="0"/>
              </a:spcAft>
              <a:buClr>
                <a:srgbClr val="617A86"/>
              </a:buClr>
              <a:buSzPts val="1800"/>
              <a:buFont typeface="Nixie One"/>
              <a:buNone/>
              <a:defRPr b="0" i="0" sz="1800" u="none" cap="none" strike="noStrike">
                <a:solidFill>
                  <a:srgbClr val="617A86"/>
                </a:solidFill>
                <a:latin typeface="Nixie One"/>
                <a:ea typeface="Nixie One"/>
                <a:cs typeface="Nixie One"/>
                <a:sym typeface="Nixie One"/>
              </a:defRPr>
            </a:lvl8pPr>
            <a:lvl9pPr lvl="8" marR="0" rtl="0" algn="l">
              <a:lnSpc>
                <a:spcPct val="100000"/>
              </a:lnSpc>
              <a:spcBef>
                <a:spcPts val="0"/>
              </a:spcBef>
              <a:spcAft>
                <a:spcPts val="0"/>
              </a:spcAft>
              <a:buClr>
                <a:srgbClr val="617A86"/>
              </a:buClr>
              <a:buSzPts val="1800"/>
              <a:buFont typeface="Nixie One"/>
              <a:buNone/>
              <a:defRPr b="0" i="0" sz="1800" u="none" cap="none" strike="noStrike">
                <a:solidFill>
                  <a:srgbClr val="617A86"/>
                </a:solidFill>
                <a:latin typeface="Nixie One"/>
                <a:ea typeface="Nixie One"/>
                <a:cs typeface="Nixie One"/>
                <a:sym typeface="Nixie One"/>
              </a:defRPr>
            </a:lvl9pPr>
          </a:lstStyle>
          <a:p/>
        </p:txBody>
      </p:sp>
      <p:sp>
        <p:nvSpPr>
          <p:cNvPr id="146" name="Shape 146"/>
          <p:cNvSpPr/>
          <p:nvPr/>
        </p:nvSpPr>
        <p:spPr>
          <a:xfrm>
            <a:off x="1280688" y="3669150"/>
            <a:ext cx="206100" cy="206100"/>
          </a:xfrm>
          <a:prstGeom prst="ellipse">
            <a:avLst/>
          </a:prstGeom>
          <a:solidFill>
            <a:srgbClr val="00D1C6">
              <a:alpha val="8666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 name="Shape 147"/>
          <p:cNvSpPr/>
          <p:nvPr/>
        </p:nvSpPr>
        <p:spPr>
          <a:xfrm>
            <a:off x="180500" y="4023250"/>
            <a:ext cx="1370700" cy="1370700"/>
          </a:xfrm>
          <a:prstGeom prst="ellipse">
            <a:avLst/>
          </a:prstGeom>
          <a:solidFill>
            <a:srgbClr val="BBCD00">
              <a:alpha val="8666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 name="Shape 148"/>
          <p:cNvSpPr/>
          <p:nvPr/>
        </p:nvSpPr>
        <p:spPr>
          <a:xfrm>
            <a:off x="246046" y="3213146"/>
            <a:ext cx="456000" cy="456000"/>
          </a:xfrm>
          <a:prstGeom prst="ellipse">
            <a:avLst/>
          </a:prstGeom>
          <a:solidFill>
            <a:srgbClr val="65BB48">
              <a:alpha val="8666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 name="Shape 149"/>
          <p:cNvSpPr/>
          <p:nvPr/>
        </p:nvSpPr>
        <p:spPr>
          <a:xfrm>
            <a:off x="71500" y="3038600"/>
            <a:ext cx="804900" cy="804900"/>
          </a:xfrm>
          <a:prstGeom prst="ellipse">
            <a:avLst/>
          </a:prstGeom>
          <a:noFill/>
          <a:ln cap="flat" cmpd="sng" w="9525">
            <a:solidFill>
              <a:srgbClr val="65BB48"/>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 name="Shape 150"/>
          <p:cNvSpPr/>
          <p:nvPr/>
        </p:nvSpPr>
        <p:spPr>
          <a:xfrm>
            <a:off x="1280700" y="1608475"/>
            <a:ext cx="1043400" cy="1044000"/>
          </a:xfrm>
          <a:prstGeom prst="donut">
            <a:avLst>
              <a:gd fmla="val 43200" name="adj"/>
            </a:avLst>
          </a:prstGeom>
          <a:solidFill>
            <a:srgbClr val="F8BB00">
              <a:alpha val="8666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 name="Shape 151"/>
          <p:cNvSpPr/>
          <p:nvPr/>
        </p:nvSpPr>
        <p:spPr>
          <a:xfrm>
            <a:off x="1640475" y="-201875"/>
            <a:ext cx="750300" cy="750300"/>
          </a:xfrm>
          <a:prstGeom prst="ellipse">
            <a:avLst/>
          </a:prstGeom>
          <a:solidFill>
            <a:srgbClr val="ED4A00">
              <a:alpha val="8666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 name="Shape 152"/>
          <p:cNvSpPr/>
          <p:nvPr/>
        </p:nvSpPr>
        <p:spPr>
          <a:xfrm>
            <a:off x="-480225" y="243625"/>
            <a:ext cx="2347200" cy="2347200"/>
          </a:xfrm>
          <a:prstGeom prst="donut">
            <a:avLst>
              <a:gd fmla="val 6129" name="adj"/>
            </a:avLst>
          </a:prstGeom>
          <a:solidFill>
            <a:srgbClr val="E8004C">
              <a:alpha val="8666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 name="Shape 153"/>
          <p:cNvSpPr/>
          <p:nvPr/>
        </p:nvSpPr>
        <p:spPr>
          <a:xfrm>
            <a:off x="-222975" y="500875"/>
            <a:ext cx="1832700" cy="1832700"/>
          </a:xfrm>
          <a:prstGeom prst="ellipse">
            <a:avLst/>
          </a:prstGeom>
          <a:noFill/>
          <a:ln cap="flat" cmpd="sng" w="9525">
            <a:solidFill>
              <a:srgbClr val="ED4A00"/>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 name="Shape 154"/>
          <p:cNvSpPr/>
          <p:nvPr/>
        </p:nvSpPr>
        <p:spPr>
          <a:xfrm>
            <a:off x="1280700" y="3950125"/>
            <a:ext cx="750300" cy="750300"/>
          </a:xfrm>
          <a:prstGeom prst="ellipse">
            <a:avLst/>
          </a:prstGeom>
          <a:solidFill>
            <a:srgbClr val="00ACC3">
              <a:alpha val="8666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 name="Shape 155"/>
          <p:cNvSpPr/>
          <p:nvPr/>
        </p:nvSpPr>
        <p:spPr>
          <a:xfrm>
            <a:off x="7913000" y="600225"/>
            <a:ext cx="550500" cy="550500"/>
          </a:xfrm>
          <a:prstGeom prst="ellipse">
            <a:avLst/>
          </a:prstGeom>
          <a:solidFill>
            <a:srgbClr val="00D1C6">
              <a:alpha val="8666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 name="Shape 156"/>
          <p:cNvSpPr/>
          <p:nvPr/>
        </p:nvSpPr>
        <p:spPr>
          <a:xfrm>
            <a:off x="8703400" y="1608475"/>
            <a:ext cx="287100" cy="287100"/>
          </a:xfrm>
          <a:prstGeom prst="donut">
            <a:avLst>
              <a:gd fmla="val 18608" name="adj"/>
            </a:avLst>
          </a:prstGeom>
          <a:solidFill>
            <a:srgbClr val="ED4A00">
              <a:alpha val="8666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 name="Shape 157"/>
          <p:cNvSpPr/>
          <p:nvPr/>
        </p:nvSpPr>
        <p:spPr>
          <a:xfrm>
            <a:off x="8809377" y="886439"/>
            <a:ext cx="416400" cy="416400"/>
          </a:xfrm>
          <a:prstGeom prst="ellipse">
            <a:avLst/>
          </a:prstGeom>
          <a:solidFill>
            <a:srgbClr val="F8BB00">
              <a:alpha val="8666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 name="Shape 158"/>
          <p:cNvSpPr/>
          <p:nvPr/>
        </p:nvSpPr>
        <p:spPr>
          <a:xfrm>
            <a:off x="8118000" y="-244550"/>
            <a:ext cx="741600" cy="741600"/>
          </a:xfrm>
          <a:prstGeom prst="donut">
            <a:avLst>
              <a:gd fmla="val 37879" name="adj"/>
            </a:avLst>
          </a:prstGeom>
          <a:solidFill>
            <a:srgbClr val="00ACC3">
              <a:alpha val="8666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 name="Shape 159"/>
          <p:cNvSpPr/>
          <p:nvPr/>
        </p:nvSpPr>
        <p:spPr>
          <a:xfrm>
            <a:off x="7813725" y="312775"/>
            <a:ext cx="188100" cy="188100"/>
          </a:xfrm>
          <a:prstGeom prst="ellipse">
            <a:avLst/>
          </a:prstGeom>
          <a:solidFill>
            <a:srgbClr val="BBCD00">
              <a:alpha val="8666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 name="Shape 160"/>
          <p:cNvSpPr/>
          <p:nvPr/>
        </p:nvSpPr>
        <p:spPr>
          <a:xfrm>
            <a:off x="8646900" y="723963"/>
            <a:ext cx="741600" cy="741600"/>
          </a:xfrm>
          <a:prstGeom prst="ellipse">
            <a:avLst/>
          </a:prstGeom>
          <a:noFill/>
          <a:ln cap="flat" cmpd="sng" w="9525">
            <a:solidFill>
              <a:srgbClr val="F8BB00"/>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2935875" y="909050"/>
            <a:ext cx="5275500" cy="641100"/>
          </a:xfrm>
          <a:prstGeom prst="rect">
            <a:avLst/>
          </a:prstGeom>
          <a:noFill/>
          <a:ln>
            <a:noFill/>
          </a:ln>
        </p:spPr>
        <p:txBody>
          <a:bodyPr anchorCtr="0" anchor="b" bIns="91425" lIns="91425" spcFirstLastPara="1" rIns="91425" wrap="square" tIns="91425"/>
          <a:lstStyle>
            <a:lvl1pPr lvl="0" marR="0" rtl="0" algn="l">
              <a:lnSpc>
                <a:spcPct val="100000"/>
              </a:lnSpc>
              <a:spcBef>
                <a:spcPts val="0"/>
              </a:spcBef>
              <a:spcAft>
                <a:spcPts val="0"/>
              </a:spcAft>
              <a:buClr>
                <a:srgbClr val="617A86"/>
              </a:buClr>
              <a:buSzPts val="1800"/>
              <a:buFont typeface="Nixie One"/>
              <a:buNone/>
              <a:defRPr b="0" i="0" sz="1800" u="none" cap="none" strike="noStrike">
                <a:solidFill>
                  <a:srgbClr val="617A86"/>
                </a:solidFill>
                <a:latin typeface="Nixie One"/>
                <a:ea typeface="Nixie One"/>
                <a:cs typeface="Nixie One"/>
                <a:sym typeface="Nixie One"/>
              </a:defRPr>
            </a:lvl1pPr>
            <a:lvl2pPr lvl="1" marR="0" rtl="0" algn="l">
              <a:lnSpc>
                <a:spcPct val="100000"/>
              </a:lnSpc>
              <a:spcBef>
                <a:spcPts val="0"/>
              </a:spcBef>
              <a:spcAft>
                <a:spcPts val="0"/>
              </a:spcAft>
              <a:buClr>
                <a:srgbClr val="617A86"/>
              </a:buClr>
              <a:buSzPts val="1800"/>
              <a:buFont typeface="Nixie One"/>
              <a:buNone/>
              <a:defRPr b="0" i="0" sz="1800" u="none" cap="none" strike="noStrike">
                <a:solidFill>
                  <a:srgbClr val="617A86"/>
                </a:solidFill>
                <a:latin typeface="Nixie One"/>
                <a:ea typeface="Nixie One"/>
                <a:cs typeface="Nixie One"/>
                <a:sym typeface="Nixie One"/>
              </a:defRPr>
            </a:lvl2pPr>
            <a:lvl3pPr lvl="2" marR="0" rtl="0" algn="l">
              <a:lnSpc>
                <a:spcPct val="100000"/>
              </a:lnSpc>
              <a:spcBef>
                <a:spcPts val="0"/>
              </a:spcBef>
              <a:spcAft>
                <a:spcPts val="0"/>
              </a:spcAft>
              <a:buClr>
                <a:srgbClr val="617A86"/>
              </a:buClr>
              <a:buSzPts val="1800"/>
              <a:buFont typeface="Nixie One"/>
              <a:buNone/>
              <a:defRPr b="0" i="0" sz="1800" u="none" cap="none" strike="noStrike">
                <a:solidFill>
                  <a:srgbClr val="617A86"/>
                </a:solidFill>
                <a:latin typeface="Nixie One"/>
                <a:ea typeface="Nixie One"/>
                <a:cs typeface="Nixie One"/>
                <a:sym typeface="Nixie One"/>
              </a:defRPr>
            </a:lvl3pPr>
            <a:lvl4pPr lvl="3" marR="0" rtl="0" algn="l">
              <a:lnSpc>
                <a:spcPct val="100000"/>
              </a:lnSpc>
              <a:spcBef>
                <a:spcPts val="0"/>
              </a:spcBef>
              <a:spcAft>
                <a:spcPts val="0"/>
              </a:spcAft>
              <a:buClr>
                <a:srgbClr val="617A86"/>
              </a:buClr>
              <a:buSzPts val="1800"/>
              <a:buFont typeface="Nixie One"/>
              <a:buNone/>
              <a:defRPr b="0" i="0" sz="1800" u="none" cap="none" strike="noStrike">
                <a:solidFill>
                  <a:srgbClr val="617A86"/>
                </a:solidFill>
                <a:latin typeface="Nixie One"/>
                <a:ea typeface="Nixie One"/>
                <a:cs typeface="Nixie One"/>
                <a:sym typeface="Nixie One"/>
              </a:defRPr>
            </a:lvl4pPr>
            <a:lvl5pPr lvl="4" marR="0" rtl="0" algn="l">
              <a:lnSpc>
                <a:spcPct val="100000"/>
              </a:lnSpc>
              <a:spcBef>
                <a:spcPts val="0"/>
              </a:spcBef>
              <a:spcAft>
                <a:spcPts val="0"/>
              </a:spcAft>
              <a:buClr>
                <a:srgbClr val="617A86"/>
              </a:buClr>
              <a:buSzPts val="1800"/>
              <a:buFont typeface="Nixie One"/>
              <a:buNone/>
              <a:defRPr b="0" i="0" sz="1800" u="none" cap="none" strike="noStrike">
                <a:solidFill>
                  <a:srgbClr val="617A86"/>
                </a:solidFill>
                <a:latin typeface="Nixie One"/>
                <a:ea typeface="Nixie One"/>
                <a:cs typeface="Nixie One"/>
                <a:sym typeface="Nixie One"/>
              </a:defRPr>
            </a:lvl5pPr>
            <a:lvl6pPr lvl="5" marR="0" rtl="0" algn="l">
              <a:lnSpc>
                <a:spcPct val="100000"/>
              </a:lnSpc>
              <a:spcBef>
                <a:spcPts val="0"/>
              </a:spcBef>
              <a:spcAft>
                <a:spcPts val="0"/>
              </a:spcAft>
              <a:buClr>
                <a:srgbClr val="617A86"/>
              </a:buClr>
              <a:buSzPts val="1800"/>
              <a:buFont typeface="Nixie One"/>
              <a:buNone/>
              <a:defRPr b="0" i="0" sz="1800" u="none" cap="none" strike="noStrike">
                <a:solidFill>
                  <a:srgbClr val="617A86"/>
                </a:solidFill>
                <a:latin typeface="Nixie One"/>
                <a:ea typeface="Nixie One"/>
                <a:cs typeface="Nixie One"/>
                <a:sym typeface="Nixie One"/>
              </a:defRPr>
            </a:lvl6pPr>
            <a:lvl7pPr lvl="6" marR="0" rtl="0" algn="l">
              <a:lnSpc>
                <a:spcPct val="100000"/>
              </a:lnSpc>
              <a:spcBef>
                <a:spcPts val="0"/>
              </a:spcBef>
              <a:spcAft>
                <a:spcPts val="0"/>
              </a:spcAft>
              <a:buClr>
                <a:srgbClr val="617A86"/>
              </a:buClr>
              <a:buSzPts val="1800"/>
              <a:buFont typeface="Nixie One"/>
              <a:buNone/>
              <a:defRPr b="0" i="0" sz="1800" u="none" cap="none" strike="noStrike">
                <a:solidFill>
                  <a:srgbClr val="617A86"/>
                </a:solidFill>
                <a:latin typeface="Nixie One"/>
                <a:ea typeface="Nixie One"/>
                <a:cs typeface="Nixie One"/>
                <a:sym typeface="Nixie One"/>
              </a:defRPr>
            </a:lvl7pPr>
            <a:lvl8pPr lvl="7" marR="0" rtl="0" algn="l">
              <a:lnSpc>
                <a:spcPct val="100000"/>
              </a:lnSpc>
              <a:spcBef>
                <a:spcPts val="0"/>
              </a:spcBef>
              <a:spcAft>
                <a:spcPts val="0"/>
              </a:spcAft>
              <a:buClr>
                <a:srgbClr val="617A86"/>
              </a:buClr>
              <a:buSzPts val="1800"/>
              <a:buFont typeface="Nixie One"/>
              <a:buNone/>
              <a:defRPr b="0" i="0" sz="1800" u="none" cap="none" strike="noStrike">
                <a:solidFill>
                  <a:srgbClr val="617A86"/>
                </a:solidFill>
                <a:latin typeface="Nixie One"/>
                <a:ea typeface="Nixie One"/>
                <a:cs typeface="Nixie One"/>
                <a:sym typeface="Nixie One"/>
              </a:defRPr>
            </a:lvl8pPr>
            <a:lvl9pPr lvl="8" marR="0" rtl="0" algn="l">
              <a:lnSpc>
                <a:spcPct val="100000"/>
              </a:lnSpc>
              <a:spcBef>
                <a:spcPts val="0"/>
              </a:spcBef>
              <a:spcAft>
                <a:spcPts val="0"/>
              </a:spcAft>
              <a:buClr>
                <a:srgbClr val="617A86"/>
              </a:buClr>
              <a:buSzPts val="1800"/>
              <a:buFont typeface="Nixie One"/>
              <a:buNone/>
              <a:defRPr b="0" i="0" sz="1800" u="none" cap="none" strike="noStrike">
                <a:solidFill>
                  <a:srgbClr val="617A86"/>
                </a:solidFill>
                <a:latin typeface="Nixie One"/>
                <a:ea typeface="Nixie One"/>
                <a:cs typeface="Nixie One"/>
                <a:sym typeface="Nixie One"/>
              </a:defRPr>
            </a:lvl9pPr>
          </a:lstStyle>
          <a:p/>
        </p:txBody>
      </p:sp>
      <p:sp>
        <p:nvSpPr>
          <p:cNvPr id="7" name="Shape 7"/>
          <p:cNvSpPr txBox="1"/>
          <p:nvPr>
            <p:ph idx="1" type="body"/>
          </p:nvPr>
        </p:nvSpPr>
        <p:spPr>
          <a:xfrm>
            <a:off x="2935875" y="1525758"/>
            <a:ext cx="5275500" cy="2786100"/>
          </a:xfrm>
          <a:prstGeom prst="rect">
            <a:avLst/>
          </a:prstGeom>
          <a:noFill/>
          <a:ln>
            <a:noFill/>
          </a:ln>
        </p:spPr>
        <p:txBody>
          <a:bodyPr anchorCtr="0" anchor="t" bIns="91425" lIns="91425" spcFirstLastPara="1" rIns="91425" wrap="square" tIns="91425"/>
          <a:lstStyle>
            <a:lvl1pPr indent="-381000" lvl="0" marL="457200" marR="0" rtl="0" algn="l">
              <a:lnSpc>
                <a:spcPct val="100000"/>
              </a:lnSpc>
              <a:spcBef>
                <a:spcPts val="600"/>
              </a:spcBef>
              <a:spcAft>
                <a:spcPts val="0"/>
              </a:spcAft>
              <a:buClr>
                <a:srgbClr val="A1BECC"/>
              </a:buClr>
              <a:buSzPts val="2400"/>
              <a:buFont typeface="Varela Round"/>
              <a:buChar char="◎"/>
              <a:defRPr b="0" i="0" sz="2400" u="none" cap="none" strike="noStrike">
                <a:solidFill>
                  <a:srgbClr val="617A86"/>
                </a:solidFill>
                <a:latin typeface="Varela Round"/>
                <a:ea typeface="Varela Round"/>
                <a:cs typeface="Varela Round"/>
                <a:sym typeface="Varela Round"/>
              </a:defRPr>
            </a:lvl1pPr>
            <a:lvl2pPr indent="-381000" lvl="1" marL="914400" marR="0" rtl="0" algn="l">
              <a:lnSpc>
                <a:spcPct val="100000"/>
              </a:lnSpc>
              <a:spcBef>
                <a:spcPts val="0"/>
              </a:spcBef>
              <a:spcAft>
                <a:spcPts val="0"/>
              </a:spcAft>
              <a:buClr>
                <a:srgbClr val="A1BECC"/>
              </a:buClr>
              <a:buSzPts val="2400"/>
              <a:buFont typeface="Varela Round"/>
              <a:buChar char="◉"/>
              <a:defRPr b="0" i="0" sz="2400" u="none" cap="none" strike="noStrike">
                <a:solidFill>
                  <a:srgbClr val="617A86"/>
                </a:solidFill>
                <a:latin typeface="Varela Round"/>
                <a:ea typeface="Varela Round"/>
                <a:cs typeface="Varela Round"/>
                <a:sym typeface="Varela Round"/>
              </a:defRPr>
            </a:lvl2pPr>
            <a:lvl3pPr indent="-381000" lvl="2" marL="1371600" marR="0" rtl="0" algn="l">
              <a:lnSpc>
                <a:spcPct val="100000"/>
              </a:lnSpc>
              <a:spcBef>
                <a:spcPts val="0"/>
              </a:spcBef>
              <a:spcAft>
                <a:spcPts val="0"/>
              </a:spcAft>
              <a:buClr>
                <a:srgbClr val="A1BECC"/>
              </a:buClr>
              <a:buSzPts val="2400"/>
              <a:buFont typeface="Varela Round"/>
              <a:buChar char="￮"/>
              <a:defRPr b="0" i="0" sz="2400" u="none" cap="none" strike="noStrike">
                <a:solidFill>
                  <a:srgbClr val="617A86"/>
                </a:solidFill>
                <a:latin typeface="Varela Round"/>
                <a:ea typeface="Varela Round"/>
                <a:cs typeface="Varela Round"/>
                <a:sym typeface="Varela Round"/>
              </a:defRPr>
            </a:lvl3pPr>
            <a:lvl4pPr indent="-381000" lvl="3" marL="1828800" marR="0" rtl="0" algn="l">
              <a:lnSpc>
                <a:spcPct val="100000"/>
              </a:lnSpc>
              <a:spcBef>
                <a:spcPts val="0"/>
              </a:spcBef>
              <a:spcAft>
                <a:spcPts val="0"/>
              </a:spcAft>
              <a:buClr>
                <a:srgbClr val="A1BECC"/>
              </a:buClr>
              <a:buSzPts val="2400"/>
              <a:buFont typeface="Varela Round"/>
              <a:buChar char="●"/>
              <a:defRPr b="0" i="0" sz="2400" u="none" cap="none" strike="noStrike">
                <a:solidFill>
                  <a:srgbClr val="617A86"/>
                </a:solidFill>
                <a:latin typeface="Varela Round"/>
                <a:ea typeface="Varela Round"/>
                <a:cs typeface="Varela Round"/>
                <a:sym typeface="Varela Round"/>
              </a:defRPr>
            </a:lvl4pPr>
            <a:lvl5pPr indent="-381000" lvl="4" marL="2286000" marR="0" rtl="0" algn="l">
              <a:lnSpc>
                <a:spcPct val="100000"/>
              </a:lnSpc>
              <a:spcBef>
                <a:spcPts val="0"/>
              </a:spcBef>
              <a:spcAft>
                <a:spcPts val="0"/>
              </a:spcAft>
              <a:buClr>
                <a:srgbClr val="A1BECC"/>
              </a:buClr>
              <a:buSzPts val="2400"/>
              <a:buFont typeface="Varela Round"/>
              <a:buChar char="○"/>
              <a:defRPr b="0" i="0" sz="2400" u="none" cap="none" strike="noStrike">
                <a:solidFill>
                  <a:srgbClr val="617A86"/>
                </a:solidFill>
                <a:latin typeface="Varela Round"/>
                <a:ea typeface="Varela Round"/>
                <a:cs typeface="Varela Round"/>
                <a:sym typeface="Varela Round"/>
              </a:defRPr>
            </a:lvl5pPr>
            <a:lvl6pPr indent="-381000" lvl="5" marL="2743200" marR="0" rtl="0" algn="l">
              <a:lnSpc>
                <a:spcPct val="100000"/>
              </a:lnSpc>
              <a:spcBef>
                <a:spcPts val="0"/>
              </a:spcBef>
              <a:spcAft>
                <a:spcPts val="0"/>
              </a:spcAft>
              <a:buClr>
                <a:srgbClr val="A1BECC"/>
              </a:buClr>
              <a:buSzPts val="2400"/>
              <a:buFont typeface="Varela Round"/>
              <a:buChar char="■"/>
              <a:defRPr b="0" i="0" sz="2400" u="none" cap="none" strike="noStrike">
                <a:solidFill>
                  <a:srgbClr val="617A86"/>
                </a:solidFill>
                <a:latin typeface="Varela Round"/>
                <a:ea typeface="Varela Round"/>
                <a:cs typeface="Varela Round"/>
                <a:sym typeface="Varela Round"/>
              </a:defRPr>
            </a:lvl6pPr>
            <a:lvl7pPr indent="-381000" lvl="6" marL="3200400" marR="0" rtl="0" algn="l">
              <a:lnSpc>
                <a:spcPct val="100000"/>
              </a:lnSpc>
              <a:spcBef>
                <a:spcPts val="0"/>
              </a:spcBef>
              <a:spcAft>
                <a:spcPts val="0"/>
              </a:spcAft>
              <a:buClr>
                <a:srgbClr val="A1BECC"/>
              </a:buClr>
              <a:buSzPts val="2400"/>
              <a:buFont typeface="Varela Round"/>
              <a:buChar char="●"/>
              <a:defRPr b="0" i="0" sz="2400" u="none" cap="none" strike="noStrike">
                <a:solidFill>
                  <a:srgbClr val="617A86"/>
                </a:solidFill>
                <a:latin typeface="Varela Round"/>
                <a:ea typeface="Varela Round"/>
                <a:cs typeface="Varela Round"/>
                <a:sym typeface="Varela Round"/>
              </a:defRPr>
            </a:lvl7pPr>
            <a:lvl8pPr indent="-381000" lvl="7" marL="3657600" marR="0" rtl="0" algn="l">
              <a:lnSpc>
                <a:spcPct val="100000"/>
              </a:lnSpc>
              <a:spcBef>
                <a:spcPts val="0"/>
              </a:spcBef>
              <a:spcAft>
                <a:spcPts val="0"/>
              </a:spcAft>
              <a:buClr>
                <a:srgbClr val="A1BECC"/>
              </a:buClr>
              <a:buSzPts val="2400"/>
              <a:buFont typeface="Varela Round"/>
              <a:buChar char="○"/>
              <a:defRPr b="0" i="0" sz="2400" u="none" cap="none" strike="noStrike">
                <a:solidFill>
                  <a:srgbClr val="617A86"/>
                </a:solidFill>
                <a:latin typeface="Varela Round"/>
                <a:ea typeface="Varela Round"/>
                <a:cs typeface="Varela Round"/>
                <a:sym typeface="Varela Round"/>
              </a:defRPr>
            </a:lvl8pPr>
            <a:lvl9pPr indent="-381000" lvl="8" marL="4114800" marR="0" rtl="0" algn="l">
              <a:lnSpc>
                <a:spcPct val="100000"/>
              </a:lnSpc>
              <a:spcBef>
                <a:spcPts val="0"/>
              </a:spcBef>
              <a:spcAft>
                <a:spcPts val="0"/>
              </a:spcAft>
              <a:buClr>
                <a:srgbClr val="A1BECC"/>
              </a:buClr>
              <a:buSzPts val="2400"/>
              <a:buFont typeface="Varela Round"/>
              <a:buChar char="■"/>
              <a:defRPr b="0" i="0" sz="2400" u="none" cap="none" strike="noStrike">
                <a:solidFill>
                  <a:srgbClr val="617A86"/>
                </a:solidFill>
                <a:latin typeface="Varela Round"/>
                <a:ea typeface="Varela Round"/>
                <a:cs typeface="Varela Round"/>
                <a:sym typeface="Varela Round"/>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transition>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0.xml"/><Relationship Id="rId3" Type="http://schemas.openxmlformats.org/officeDocument/2006/relationships/image" Target="../media/image42.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27.jpg"/><Relationship Id="rId4" Type="http://schemas.openxmlformats.org/officeDocument/2006/relationships/image" Target="../media/image23.png"/><Relationship Id="rId5" Type="http://schemas.openxmlformats.org/officeDocument/2006/relationships/image" Target="../media/image26.gif"/><Relationship Id="rId6" Type="http://schemas.openxmlformats.org/officeDocument/2006/relationships/image" Target="../media/image7.gi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47.gi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image" Target="../media/image4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xml"/><Relationship Id="rId3" Type="http://schemas.openxmlformats.org/officeDocument/2006/relationships/image" Target="../media/image2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image" Target="../media/image8.gi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 Id="rId3" Type="http://schemas.openxmlformats.org/officeDocument/2006/relationships/image" Target="../media/image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7.xml"/><Relationship Id="rId3" Type="http://schemas.openxmlformats.org/officeDocument/2006/relationships/image" Target="../media/image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39.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9.xml"/><Relationship Id="rId3" Type="http://schemas.openxmlformats.org/officeDocument/2006/relationships/image" Target="../media/image2.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0.xml"/><Relationship Id="rId3" Type="http://schemas.openxmlformats.org/officeDocument/2006/relationships/image" Target="../media/image13.gi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 Id="rId3" Type="http://schemas.openxmlformats.org/officeDocument/2006/relationships/hyperlink" Target="http://slidemodel.com" TargetMode="External"/><Relationship Id="rId4" Type="http://schemas.openxmlformats.org/officeDocument/2006/relationships/image" Target="../media/image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 Id="rId3" Type="http://schemas.openxmlformats.org/officeDocument/2006/relationships/image" Target="../media/image9.jpg"/><Relationship Id="rId4" Type="http://schemas.openxmlformats.org/officeDocument/2006/relationships/image" Target="../media/image1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xml"/><Relationship Id="rId3" Type="http://schemas.openxmlformats.org/officeDocument/2006/relationships/image" Target="../media/image3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8.xml"/><Relationship Id="rId3" Type="http://schemas.openxmlformats.org/officeDocument/2006/relationships/image" Target="../media/image2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9.xml"/><Relationship Id="rId3" Type="http://schemas.openxmlformats.org/officeDocument/2006/relationships/image" Target="../media/image1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0.xml"/><Relationship Id="rId3" Type="http://schemas.openxmlformats.org/officeDocument/2006/relationships/image" Target="../media/image1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1.xml"/><Relationship Id="rId3" Type="http://schemas.openxmlformats.org/officeDocument/2006/relationships/image" Target="../media/image1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3.xml"/><Relationship Id="rId3" Type="http://schemas.openxmlformats.org/officeDocument/2006/relationships/image" Target="../media/image1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4.xml"/><Relationship Id="rId3" Type="http://schemas.openxmlformats.org/officeDocument/2006/relationships/image" Target="../media/image4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6.xml"/><Relationship Id="rId3" Type="http://schemas.openxmlformats.org/officeDocument/2006/relationships/image" Target="../media/image1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8.xml"/><Relationship Id="rId3" Type="http://schemas.openxmlformats.org/officeDocument/2006/relationships/image" Target="../media/image2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0.xml"/><Relationship Id="rId3" Type="http://schemas.openxmlformats.org/officeDocument/2006/relationships/image" Target="../media/image3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1.xml"/><Relationship Id="rId3" Type="http://schemas.openxmlformats.org/officeDocument/2006/relationships/image" Target="../media/image1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2.xml"/><Relationship Id="rId3" Type="http://schemas.openxmlformats.org/officeDocument/2006/relationships/image" Target="../media/image36.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4.xml"/><Relationship Id="rId3" Type="http://schemas.openxmlformats.org/officeDocument/2006/relationships/image" Target="../media/image2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5.xml"/><Relationship Id="rId3" Type="http://schemas.openxmlformats.org/officeDocument/2006/relationships/image" Target="../media/image22.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6.xml"/><Relationship Id="rId3" Type="http://schemas.openxmlformats.org/officeDocument/2006/relationships/image" Target="../media/image41.jp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7.xml"/><Relationship Id="rId3" Type="http://schemas.openxmlformats.org/officeDocument/2006/relationships/image" Target="../media/image25.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2.xml"/><Relationship Id="rId3" Type="http://schemas.openxmlformats.org/officeDocument/2006/relationships/image" Target="../media/image28.jp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3.xml"/><Relationship Id="rId3" Type="http://schemas.openxmlformats.org/officeDocument/2006/relationships/image" Target="../media/image30.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5.xml"/><Relationship Id="rId3" Type="http://schemas.openxmlformats.org/officeDocument/2006/relationships/image" Target="../media/image38.gif"/></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37.png"/><Relationship Id="rId4" Type="http://schemas.openxmlformats.org/officeDocument/2006/relationships/image" Target="../media/image32.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9.xml"/><Relationship Id="rId3" Type="http://schemas.openxmlformats.org/officeDocument/2006/relationships/image" Target="../media/image35.png"/><Relationship Id="rId4" Type="http://schemas.openxmlformats.org/officeDocument/2006/relationships/image" Target="../media/image3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xml"/><Relationship Id="rId3" Type="http://schemas.openxmlformats.org/officeDocument/2006/relationships/image" Target="../media/image11.jp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1.xml"/><Relationship Id="rId3" Type="http://schemas.openxmlformats.org/officeDocument/2006/relationships/hyperlink" Target="https://docs.google.com/spreadsheets/d/1JuEvLHpjr5pRCGMgcBG8XpzTvBEuhZahIAgDeQLoTqE/edit?usp=sharing" TargetMode="Externa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image" Target="../media/image40.gif"/></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image" Target="../media/image43.gif"/></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7.xml"/><Relationship Id="rId3" Type="http://schemas.openxmlformats.org/officeDocument/2006/relationships/image" Target="../media/image46.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8.xml"/><Relationship Id="rId3" Type="http://schemas.openxmlformats.org/officeDocument/2006/relationships/image" Target="../media/image10.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xml"/><Relationship Id="rId3" Type="http://schemas.openxmlformats.org/officeDocument/2006/relationships/image" Target="../media/image4.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3" name="Shape 183"/>
        <p:cNvGrpSpPr/>
        <p:nvPr/>
      </p:nvGrpSpPr>
      <p:grpSpPr>
        <a:xfrm>
          <a:off x="0" y="0"/>
          <a:ext cx="0" cy="0"/>
          <a:chOff x="0" y="0"/>
          <a:chExt cx="0" cy="0"/>
        </a:xfrm>
      </p:grpSpPr>
      <p:sp>
        <p:nvSpPr>
          <p:cNvPr id="184" name="Shape 184"/>
          <p:cNvSpPr txBox="1"/>
          <p:nvPr>
            <p:ph type="ctrTitle"/>
          </p:nvPr>
        </p:nvSpPr>
        <p:spPr>
          <a:xfrm>
            <a:off x="2255425" y="1991825"/>
            <a:ext cx="4633200" cy="1159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617A86"/>
              </a:buClr>
              <a:buSzPts val="4800"/>
              <a:buFont typeface="Nixie One"/>
              <a:buNone/>
            </a:pPr>
            <a:r>
              <a:rPr b="1" i="1" lang="en"/>
              <a:t>A Website for helping people in a Natural Disaster</a:t>
            </a:r>
            <a:endParaRPr b="1" i="1" sz="4800" u="none" cap="none" strike="noStrike">
              <a:solidFill>
                <a:srgbClr val="617A86"/>
              </a:solidFill>
            </a:endParaRPr>
          </a:p>
        </p:txBody>
      </p:sp>
      <p:sp>
        <p:nvSpPr>
          <p:cNvPr id="185" name="Shape 185"/>
          <p:cNvSpPr txBox="1"/>
          <p:nvPr/>
        </p:nvSpPr>
        <p:spPr>
          <a:xfrm>
            <a:off x="1706650" y="4072425"/>
            <a:ext cx="2801400" cy="7908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b="1" i="1" lang="en" sz="1800" u="sng">
                <a:solidFill>
                  <a:srgbClr val="9900FF"/>
                </a:solidFill>
              </a:rPr>
              <a:t>Professor</a:t>
            </a:r>
            <a:r>
              <a:rPr b="1" i="1" lang="en" sz="1800">
                <a:solidFill>
                  <a:srgbClr val="9900FF"/>
                </a:solidFill>
              </a:rPr>
              <a:t>:</a:t>
            </a:r>
            <a:endParaRPr b="1" i="1" sz="1800">
              <a:solidFill>
                <a:srgbClr val="9900FF"/>
              </a:solidFill>
            </a:endParaRPr>
          </a:p>
          <a:p>
            <a:pPr indent="0" lvl="0" marL="0">
              <a:spcBef>
                <a:spcPts val="0"/>
              </a:spcBef>
              <a:spcAft>
                <a:spcPts val="0"/>
              </a:spcAft>
              <a:buNone/>
            </a:pPr>
            <a:r>
              <a:rPr b="1" i="1" lang="en" sz="1800">
                <a:solidFill>
                  <a:srgbClr val="9900FF"/>
                </a:solidFill>
              </a:rPr>
              <a:t>Dr. Soma Datta</a:t>
            </a:r>
            <a:endParaRPr b="1" i="1" sz="1800">
              <a:solidFill>
                <a:srgbClr val="9900FF"/>
              </a:solidFill>
            </a:endParaRPr>
          </a:p>
        </p:txBody>
      </p:sp>
      <p:sp>
        <p:nvSpPr>
          <p:cNvPr id="186" name="Shape 186"/>
          <p:cNvSpPr txBox="1"/>
          <p:nvPr/>
        </p:nvSpPr>
        <p:spPr>
          <a:xfrm>
            <a:off x="6800200" y="4072425"/>
            <a:ext cx="2742300" cy="7908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b="1" i="1" lang="en" u="sng">
                <a:solidFill>
                  <a:srgbClr val="E8004C"/>
                </a:solidFill>
              </a:rPr>
              <a:t>By:</a:t>
            </a:r>
            <a:endParaRPr b="1" i="1" u="sng">
              <a:solidFill>
                <a:srgbClr val="E8004C"/>
              </a:solidFill>
            </a:endParaRPr>
          </a:p>
          <a:p>
            <a:pPr indent="0" lvl="0" marL="0">
              <a:spcBef>
                <a:spcPts val="0"/>
              </a:spcBef>
              <a:spcAft>
                <a:spcPts val="0"/>
              </a:spcAft>
              <a:buNone/>
            </a:pPr>
            <a:r>
              <a:rPr b="1" i="1" lang="en">
                <a:solidFill>
                  <a:srgbClr val="E8004C"/>
                </a:solidFill>
              </a:rPr>
              <a:t>Agile Class (Spring 2018)</a:t>
            </a:r>
            <a:endParaRPr b="1" i="1">
              <a:solidFill>
                <a:srgbClr val="E8004C"/>
              </a:solidFill>
            </a:endParaRPr>
          </a:p>
          <a:p>
            <a:pPr indent="0" lvl="0" marL="0">
              <a:spcBef>
                <a:spcPts val="0"/>
              </a:spcBef>
              <a:spcAft>
                <a:spcPts val="0"/>
              </a:spcAft>
              <a:buNone/>
            </a:pPr>
            <a:r>
              <a:rPr b="1" i="1" lang="en">
                <a:solidFill>
                  <a:srgbClr val="E8004C"/>
                </a:solidFill>
              </a:rPr>
              <a:t>SWEN 5931.05</a:t>
            </a:r>
            <a:endParaRPr b="1" i="1">
              <a:solidFill>
                <a:srgbClr val="E8004C"/>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8" name="Shape 238"/>
        <p:cNvGrpSpPr/>
        <p:nvPr/>
      </p:nvGrpSpPr>
      <p:grpSpPr>
        <a:xfrm>
          <a:off x="0" y="0"/>
          <a:ext cx="0" cy="0"/>
          <a:chOff x="0" y="0"/>
          <a:chExt cx="0" cy="0"/>
        </a:xfrm>
      </p:grpSpPr>
      <p:pic>
        <p:nvPicPr>
          <p:cNvPr id="239" name="Shape 239"/>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3" name="Shape 243"/>
        <p:cNvGrpSpPr/>
        <p:nvPr/>
      </p:nvGrpSpPr>
      <p:grpSpPr>
        <a:xfrm>
          <a:off x="0" y="0"/>
          <a:ext cx="0" cy="0"/>
          <a:chOff x="0" y="0"/>
          <a:chExt cx="0" cy="0"/>
        </a:xfrm>
      </p:grpSpPr>
      <p:sp>
        <p:nvSpPr>
          <p:cNvPr id="244" name="Shape 244"/>
          <p:cNvSpPr txBox="1"/>
          <p:nvPr>
            <p:ph type="title"/>
          </p:nvPr>
        </p:nvSpPr>
        <p:spPr>
          <a:xfrm>
            <a:off x="2935875" y="909050"/>
            <a:ext cx="5275500" cy="6411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b="1" lang="en" sz="2400"/>
              <a:t>How are we doing it?</a:t>
            </a:r>
            <a:endParaRPr b="1" sz="2400"/>
          </a:p>
        </p:txBody>
      </p:sp>
      <p:sp>
        <p:nvSpPr>
          <p:cNvPr id="245" name="Shape 245"/>
          <p:cNvSpPr txBox="1"/>
          <p:nvPr>
            <p:ph idx="1" type="body"/>
          </p:nvPr>
        </p:nvSpPr>
        <p:spPr>
          <a:xfrm>
            <a:off x="2935875" y="1525758"/>
            <a:ext cx="5275500" cy="2786100"/>
          </a:xfrm>
          <a:prstGeom prst="rect">
            <a:avLst/>
          </a:prstGeom>
        </p:spPr>
        <p:txBody>
          <a:bodyPr anchorCtr="0" anchor="t" bIns="91425" lIns="91425" spcFirstLastPara="1" rIns="91425" wrap="square" tIns="91425">
            <a:noAutofit/>
          </a:bodyPr>
          <a:lstStyle/>
          <a:p>
            <a:pPr indent="0" lvl="0" marL="0">
              <a:spcBef>
                <a:spcPts val="600"/>
              </a:spcBef>
              <a:spcAft>
                <a:spcPts val="0"/>
              </a:spcAft>
              <a:buNone/>
            </a:pPr>
            <a:r>
              <a:rPr lang="en" sz="2200"/>
              <a:t>Through different sources using our website.</a:t>
            </a:r>
            <a:endParaRPr sz="2200"/>
          </a:p>
          <a:p>
            <a:pPr indent="0" lvl="0" marL="0">
              <a:spcBef>
                <a:spcPts val="600"/>
              </a:spcBef>
              <a:spcAft>
                <a:spcPts val="0"/>
              </a:spcAft>
              <a:buNone/>
            </a:pPr>
            <a:r>
              <a:t/>
            </a:r>
            <a:endParaRPr/>
          </a:p>
        </p:txBody>
      </p:sp>
      <p:pic>
        <p:nvPicPr>
          <p:cNvPr id="246" name="Shape 246"/>
          <p:cNvPicPr preferRelativeResize="0"/>
          <p:nvPr/>
        </p:nvPicPr>
        <p:blipFill>
          <a:blip r:embed="rId3">
            <a:alphaModFix/>
          </a:blip>
          <a:stretch>
            <a:fillRect/>
          </a:stretch>
        </p:blipFill>
        <p:spPr>
          <a:xfrm>
            <a:off x="3030425" y="2845100"/>
            <a:ext cx="1696050" cy="1472075"/>
          </a:xfrm>
          <a:prstGeom prst="rect">
            <a:avLst/>
          </a:prstGeom>
          <a:noFill/>
          <a:ln>
            <a:noFill/>
          </a:ln>
        </p:spPr>
      </p:pic>
      <p:pic>
        <p:nvPicPr>
          <p:cNvPr id="247" name="Shape 247"/>
          <p:cNvPicPr preferRelativeResize="0"/>
          <p:nvPr/>
        </p:nvPicPr>
        <p:blipFill>
          <a:blip r:embed="rId4">
            <a:alphaModFix/>
          </a:blip>
          <a:stretch>
            <a:fillRect/>
          </a:stretch>
        </p:blipFill>
        <p:spPr>
          <a:xfrm>
            <a:off x="468900" y="2412175"/>
            <a:ext cx="2466975" cy="1857375"/>
          </a:xfrm>
          <a:prstGeom prst="rect">
            <a:avLst/>
          </a:prstGeom>
          <a:noFill/>
          <a:ln>
            <a:noFill/>
          </a:ln>
        </p:spPr>
      </p:pic>
      <p:pic>
        <p:nvPicPr>
          <p:cNvPr id="248" name="Shape 248"/>
          <p:cNvPicPr preferRelativeResize="0"/>
          <p:nvPr/>
        </p:nvPicPr>
        <p:blipFill>
          <a:blip r:embed="rId5">
            <a:alphaModFix/>
          </a:blip>
          <a:stretch>
            <a:fillRect/>
          </a:stretch>
        </p:blipFill>
        <p:spPr>
          <a:xfrm>
            <a:off x="7065800" y="2412163"/>
            <a:ext cx="1905000" cy="1905000"/>
          </a:xfrm>
          <a:prstGeom prst="rect">
            <a:avLst/>
          </a:prstGeom>
          <a:noFill/>
          <a:ln>
            <a:noFill/>
          </a:ln>
        </p:spPr>
      </p:pic>
      <p:pic>
        <p:nvPicPr>
          <p:cNvPr id="249" name="Shape 249"/>
          <p:cNvPicPr preferRelativeResize="0"/>
          <p:nvPr/>
        </p:nvPicPr>
        <p:blipFill>
          <a:blip r:embed="rId6">
            <a:alphaModFix/>
          </a:blip>
          <a:stretch>
            <a:fillRect/>
          </a:stretch>
        </p:blipFill>
        <p:spPr>
          <a:xfrm>
            <a:off x="4726475" y="2762175"/>
            <a:ext cx="2177675" cy="15311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gradFill>
          <a:gsLst>
            <a:gs pos="0">
              <a:srgbClr val="FDECDB"/>
            </a:gs>
            <a:gs pos="100000">
              <a:srgbClr val="F0A963"/>
            </a:gs>
          </a:gsLst>
          <a:path path="circle">
            <a:fillToRect b="50%" l="50%" r="50%" t="50%"/>
          </a:path>
          <a:tileRect/>
        </a:gradFill>
      </p:bgPr>
    </p:bg>
    <p:spTree>
      <p:nvGrpSpPr>
        <p:cNvPr id="253" name="Shape 253"/>
        <p:cNvGrpSpPr/>
        <p:nvPr/>
      </p:nvGrpSpPr>
      <p:grpSpPr>
        <a:xfrm>
          <a:off x="0" y="0"/>
          <a:ext cx="0" cy="0"/>
          <a:chOff x="0" y="0"/>
          <a:chExt cx="0" cy="0"/>
        </a:xfrm>
      </p:grpSpPr>
      <p:sp>
        <p:nvSpPr>
          <p:cNvPr id="254" name="Shape 254"/>
          <p:cNvSpPr txBox="1"/>
          <p:nvPr>
            <p:ph type="ctrTitle"/>
          </p:nvPr>
        </p:nvSpPr>
        <p:spPr>
          <a:xfrm>
            <a:off x="2255425" y="1991825"/>
            <a:ext cx="4633200" cy="11598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rgbClr val="617A86"/>
              </a:buClr>
              <a:buSzPts val="1800"/>
              <a:buFont typeface="Nixie One"/>
              <a:buNone/>
            </a:pPr>
            <a:r>
              <a:rPr b="1" lang="en" sz="4800">
                <a:solidFill>
                  <a:schemeClr val="accent1"/>
                </a:solidFill>
              </a:rPr>
              <a:t>Technology</a:t>
            </a:r>
            <a:endParaRPr b="1" sz="4800">
              <a:solidFill>
                <a:schemeClr val="accent1"/>
              </a:solidFill>
            </a:endParaRPr>
          </a:p>
          <a:p>
            <a:pPr indent="0" lvl="0" marL="0" marR="0" rtl="0" algn="ctr">
              <a:lnSpc>
                <a:spcPct val="100000"/>
              </a:lnSpc>
              <a:spcBef>
                <a:spcPts val="0"/>
              </a:spcBef>
              <a:spcAft>
                <a:spcPts val="0"/>
              </a:spcAft>
              <a:buClr>
                <a:srgbClr val="617A86"/>
              </a:buClr>
              <a:buSzPts val="1800"/>
              <a:buFont typeface="Nixie One"/>
              <a:buNone/>
            </a:pPr>
            <a:r>
              <a:rPr b="1" lang="en" sz="4800">
                <a:solidFill>
                  <a:schemeClr val="accent1"/>
                </a:solidFill>
              </a:rPr>
              <a:t> &amp; Methodology</a:t>
            </a:r>
            <a:endParaRPr b="1" i="0" sz="4800" u="none" cap="none" strike="noStrike">
              <a:solidFill>
                <a:schemeClr val="accent1"/>
              </a:solidFill>
            </a:endParaRPr>
          </a:p>
        </p:txBody>
      </p:sp>
      <p:pic>
        <p:nvPicPr>
          <p:cNvPr id="255" name="Shape 255"/>
          <p:cNvPicPr preferRelativeResize="0"/>
          <p:nvPr/>
        </p:nvPicPr>
        <p:blipFill rotWithShape="1">
          <a:blip r:embed="rId3">
            <a:alphaModFix/>
          </a:blip>
          <a:srcRect b="0" l="21908" r="21902" t="0"/>
          <a:stretch/>
        </p:blipFill>
        <p:spPr>
          <a:xfrm>
            <a:off x="3956300" y="3151625"/>
            <a:ext cx="1390500" cy="1390800"/>
          </a:xfrm>
          <a:prstGeom prst="ellipse">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B7B7B7"/>
        </a:solidFill>
      </p:bgPr>
    </p:bg>
    <p:spTree>
      <p:nvGrpSpPr>
        <p:cNvPr id="259" name="Shape 259"/>
        <p:cNvGrpSpPr/>
        <p:nvPr/>
      </p:nvGrpSpPr>
      <p:grpSpPr>
        <a:xfrm>
          <a:off x="0" y="0"/>
          <a:ext cx="0" cy="0"/>
          <a:chOff x="0" y="0"/>
          <a:chExt cx="0" cy="0"/>
        </a:xfrm>
      </p:grpSpPr>
      <p:sp>
        <p:nvSpPr>
          <p:cNvPr id="260" name="Shape 260"/>
          <p:cNvSpPr txBox="1"/>
          <p:nvPr>
            <p:ph type="title"/>
          </p:nvPr>
        </p:nvSpPr>
        <p:spPr>
          <a:xfrm>
            <a:off x="2935875" y="661900"/>
            <a:ext cx="5275500" cy="6411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b="1" lang="en" sz="3000">
                <a:solidFill>
                  <a:srgbClr val="134F5C"/>
                </a:solidFill>
              </a:rPr>
              <a:t>Technology used</a:t>
            </a:r>
            <a:endParaRPr b="1" sz="3000">
              <a:solidFill>
                <a:srgbClr val="134F5C"/>
              </a:solidFill>
            </a:endParaRPr>
          </a:p>
        </p:txBody>
      </p:sp>
      <p:sp>
        <p:nvSpPr>
          <p:cNvPr id="261" name="Shape 261"/>
          <p:cNvSpPr txBox="1"/>
          <p:nvPr>
            <p:ph idx="1" type="body"/>
          </p:nvPr>
        </p:nvSpPr>
        <p:spPr>
          <a:xfrm>
            <a:off x="2448175" y="1525750"/>
            <a:ext cx="5763300" cy="2786100"/>
          </a:xfrm>
          <a:prstGeom prst="rect">
            <a:avLst/>
          </a:prstGeom>
        </p:spPr>
        <p:txBody>
          <a:bodyPr anchorCtr="0" anchor="t" bIns="91425" lIns="91425" spcFirstLastPara="1" rIns="91425" wrap="square" tIns="91425">
            <a:noAutofit/>
          </a:bodyPr>
          <a:lstStyle/>
          <a:p>
            <a:pPr indent="-381000" lvl="0" marL="457200" rtl="0">
              <a:spcBef>
                <a:spcPts val="600"/>
              </a:spcBef>
              <a:spcAft>
                <a:spcPts val="0"/>
              </a:spcAft>
              <a:buClr>
                <a:srgbClr val="134F5C"/>
              </a:buClr>
              <a:buSzPts val="2400"/>
              <a:buChar char="◎"/>
            </a:pPr>
            <a:r>
              <a:rPr lang="en">
                <a:solidFill>
                  <a:srgbClr val="134F5C"/>
                </a:solidFill>
              </a:rPr>
              <a:t>ASP.NET</a:t>
            </a:r>
            <a:endParaRPr>
              <a:solidFill>
                <a:srgbClr val="134F5C"/>
              </a:solidFill>
            </a:endParaRPr>
          </a:p>
          <a:p>
            <a:pPr indent="-381000" lvl="0" marL="457200" rtl="0">
              <a:spcBef>
                <a:spcPts val="0"/>
              </a:spcBef>
              <a:spcAft>
                <a:spcPts val="0"/>
              </a:spcAft>
              <a:buClr>
                <a:srgbClr val="134F5C"/>
              </a:buClr>
              <a:buSzPts val="2400"/>
              <a:buChar char="◎"/>
            </a:pPr>
            <a:r>
              <a:rPr lang="en">
                <a:solidFill>
                  <a:srgbClr val="134F5C"/>
                </a:solidFill>
              </a:rPr>
              <a:t>HTML and C#</a:t>
            </a:r>
            <a:endParaRPr>
              <a:solidFill>
                <a:srgbClr val="134F5C"/>
              </a:solidFill>
            </a:endParaRPr>
          </a:p>
          <a:p>
            <a:pPr indent="-381000" lvl="0" marL="457200" rtl="0">
              <a:spcBef>
                <a:spcPts val="0"/>
              </a:spcBef>
              <a:spcAft>
                <a:spcPts val="0"/>
              </a:spcAft>
              <a:buClr>
                <a:srgbClr val="134F5C"/>
              </a:buClr>
              <a:buSzPts val="2400"/>
              <a:buChar char="◎"/>
            </a:pPr>
            <a:r>
              <a:rPr lang="en">
                <a:solidFill>
                  <a:srgbClr val="134F5C"/>
                </a:solidFill>
              </a:rPr>
              <a:t>MVC Framework</a:t>
            </a:r>
            <a:endParaRPr>
              <a:solidFill>
                <a:srgbClr val="134F5C"/>
              </a:solidFill>
            </a:endParaRPr>
          </a:p>
          <a:p>
            <a:pPr indent="-381000" lvl="0" marL="457200" rtl="0">
              <a:spcBef>
                <a:spcPts val="0"/>
              </a:spcBef>
              <a:spcAft>
                <a:spcPts val="0"/>
              </a:spcAft>
              <a:buClr>
                <a:srgbClr val="134F5C"/>
              </a:buClr>
              <a:buSzPts val="2400"/>
              <a:buChar char="◎"/>
            </a:pPr>
            <a:r>
              <a:rPr lang="en">
                <a:solidFill>
                  <a:srgbClr val="134F5C"/>
                </a:solidFill>
              </a:rPr>
              <a:t>MySQL Database</a:t>
            </a:r>
            <a:endParaRPr>
              <a:solidFill>
                <a:srgbClr val="134F5C"/>
              </a:solidFill>
            </a:endParaRPr>
          </a:p>
          <a:p>
            <a:pPr indent="-381000" lvl="0" marL="457200" rtl="0">
              <a:spcBef>
                <a:spcPts val="0"/>
              </a:spcBef>
              <a:spcAft>
                <a:spcPts val="0"/>
              </a:spcAft>
              <a:buClr>
                <a:srgbClr val="134F5C"/>
              </a:buClr>
              <a:buSzPts val="2400"/>
              <a:buChar char="◎"/>
            </a:pPr>
            <a:r>
              <a:rPr lang="en">
                <a:solidFill>
                  <a:srgbClr val="134F5C"/>
                </a:solidFill>
              </a:rPr>
              <a:t>Distance Matrix API</a:t>
            </a:r>
            <a:endParaRPr>
              <a:solidFill>
                <a:srgbClr val="134F5C"/>
              </a:solidFill>
            </a:endParaRPr>
          </a:p>
          <a:p>
            <a:pPr indent="-381000" lvl="0" marL="457200" rtl="0">
              <a:spcBef>
                <a:spcPts val="0"/>
              </a:spcBef>
              <a:spcAft>
                <a:spcPts val="0"/>
              </a:spcAft>
              <a:buClr>
                <a:srgbClr val="134F5C"/>
              </a:buClr>
              <a:buSzPts val="2400"/>
              <a:buChar char="◎"/>
            </a:pPr>
            <a:r>
              <a:rPr lang="en">
                <a:solidFill>
                  <a:srgbClr val="134F5C"/>
                </a:solidFill>
              </a:rPr>
              <a:t>Assignment Algorithm</a:t>
            </a:r>
            <a:endParaRPr>
              <a:solidFill>
                <a:srgbClr val="134F5C"/>
              </a:solidFill>
            </a:endParaRPr>
          </a:p>
          <a:p>
            <a:pPr indent="-381000" lvl="0" marL="457200" rtl="0">
              <a:spcBef>
                <a:spcPts val="0"/>
              </a:spcBef>
              <a:spcAft>
                <a:spcPts val="0"/>
              </a:spcAft>
              <a:buClr>
                <a:srgbClr val="134F5C"/>
              </a:buClr>
              <a:buSzPts val="2400"/>
              <a:buChar char="◎"/>
            </a:pPr>
            <a:r>
              <a:rPr lang="en">
                <a:solidFill>
                  <a:srgbClr val="134F5C"/>
                </a:solidFill>
              </a:rPr>
              <a:t>Hungarian Algorithm</a:t>
            </a:r>
            <a:endParaRPr>
              <a:solidFill>
                <a:srgbClr val="134F5C"/>
              </a:solidFill>
            </a:endParaRPr>
          </a:p>
          <a:p>
            <a:pPr indent="0" lvl="0" marL="0">
              <a:spcBef>
                <a:spcPts val="600"/>
              </a:spcBef>
              <a:spcAft>
                <a:spcPts val="0"/>
              </a:spcAft>
              <a:buNone/>
            </a:pPr>
            <a:r>
              <a:t/>
            </a:r>
            <a:endParaRPr>
              <a:solidFill>
                <a:srgbClr val="134F5C"/>
              </a:solidFill>
            </a:endParaRPr>
          </a:p>
        </p:txBody>
      </p:sp>
      <p:pic>
        <p:nvPicPr>
          <p:cNvPr id="262" name="Shape 262"/>
          <p:cNvPicPr preferRelativeResize="0"/>
          <p:nvPr/>
        </p:nvPicPr>
        <p:blipFill>
          <a:blip r:embed="rId3">
            <a:alphaModFix/>
          </a:blip>
          <a:stretch>
            <a:fillRect/>
          </a:stretch>
        </p:blipFill>
        <p:spPr>
          <a:xfrm>
            <a:off x="6512925" y="1859550"/>
            <a:ext cx="2502925" cy="21185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6" name="Shape 266"/>
        <p:cNvGrpSpPr/>
        <p:nvPr/>
      </p:nvGrpSpPr>
      <p:grpSpPr>
        <a:xfrm>
          <a:off x="0" y="0"/>
          <a:ext cx="0" cy="0"/>
          <a:chOff x="0" y="0"/>
          <a:chExt cx="0" cy="0"/>
        </a:xfrm>
      </p:grpSpPr>
      <p:sp>
        <p:nvSpPr>
          <p:cNvPr id="267" name="Shape 267"/>
          <p:cNvSpPr txBox="1"/>
          <p:nvPr>
            <p:ph type="title"/>
          </p:nvPr>
        </p:nvSpPr>
        <p:spPr>
          <a:xfrm>
            <a:off x="4572000" y="875775"/>
            <a:ext cx="3639600" cy="6411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617A86"/>
              </a:buClr>
              <a:buSzPts val="1800"/>
              <a:buFont typeface="Nixie One"/>
              <a:buNone/>
            </a:pPr>
            <a:r>
              <a:rPr b="1" lang="en" sz="2400"/>
              <a:t>Scrum Methodology</a:t>
            </a:r>
            <a:endParaRPr b="1" i="0" sz="2400" u="none" cap="none" strike="noStrike">
              <a:solidFill>
                <a:srgbClr val="617A86"/>
              </a:solidFill>
            </a:endParaRPr>
          </a:p>
        </p:txBody>
      </p:sp>
      <p:sp>
        <p:nvSpPr>
          <p:cNvPr id="268" name="Shape 268"/>
          <p:cNvSpPr txBox="1"/>
          <p:nvPr>
            <p:ph idx="1" type="body"/>
          </p:nvPr>
        </p:nvSpPr>
        <p:spPr>
          <a:xfrm>
            <a:off x="4572000" y="1615351"/>
            <a:ext cx="3639600" cy="1912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600"/>
              </a:spcBef>
              <a:spcAft>
                <a:spcPts val="0"/>
              </a:spcAft>
              <a:buClr>
                <a:srgbClr val="A1BECC"/>
              </a:buClr>
              <a:buSzPts val="2000"/>
              <a:buFont typeface="Varela Round"/>
              <a:buNone/>
            </a:pPr>
            <a:r>
              <a:rPr lang="en"/>
              <a:t>In Scrum, we divide the project into sprints where we have some executable product given to the client in each sprint. We have three roles scrum team, scrum master and product owner. We even had retrospective meetings.</a:t>
            </a:r>
            <a:endParaRPr b="0" i="0" sz="2000" u="none" cap="none" strike="noStrike">
              <a:solidFill>
                <a:srgbClr val="617A86"/>
              </a:solidFill>
              <a:latin typeface="Varela Round"/>
              <a:ea typeface="Varela Round"/>
              <a:cs typeface="Varela Round"/>
              <a:sym typeface="Varela Round"/>
            </a:endParaRPr>
          </a:p>
        </p:txBody>
      </p:sp>
      <p:pic>
        <p:nvPicPr>
          <p:cNvPr id="269" name="Shape 269"/>
          <p:cNvPicPr preferRelativeResize="0"/>
          <p:nvPr/>
        </p:nvPicPr>
        <p:blipFill rotWithShape="1">
          <a:blip r:embed="rId3">
            <a:alphaModFix/>
          </a:blip>
          <a:srcRect b="0" l="0" r="0" t="0"/>
          <a:stretch/>
        </p:blipFill>
        <p:spPr>
          <a:xfrm>
            <a:off x="774575" y="1047250"/>
            <a:ext cx="3168600" cy="2848500"/>
          </a:xfrm>
          <a:prstGeom prst="ellipse">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gradFill>
          <a:gsLst>
            <a:gs pos="0">
              <a:srgbClr val="B8B2E3"/>
            </a:gs>
            <a:gs pos="100000">
              <a:srgbClr val="6459BA"/>
            </a:gs>
          </a:gsLst>
          <a:lin ang="5400012" scaled="0"/>
        </a:gradFill>
      </p:bgPr>
    </p:bg>
    <p:spTree>
      <p:nvGrpSpPr>
        <p:cNvPr id="273" name="Shape 273"/>
        <p:cNvGrpSpPr/>
        <p:nvPr/>
      </p:nvGrpSpPr>
      <p:grpSpPr>
        <a:xfrm>
          <a:off x="0" y="0"/>
          <a:ext cx="0" cy="0"/>
          <a:chOff x="0" y="0"/>
          <a:chExt cx="0" cy="0"/>
        </a:xfrm>
      </p:grpSpPr>
      <p:sp>
        <p:nvSpPr>
          <p:cNvPr id="274" name="Shape 274"/>
          <p:cNvSpPr txBox="1"/>
          <p:nvPr/>
        </p:nvSpPr>
        <p:spPr>
          <a:xfrm>
            <a:off x="2695325" y="741525"/>
            <a:ext cx="5449500" cy="7908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b="1" lang="en" sz="1800">
                <a:solidFill>
                  <a:srgbClr val="E8004C"/>
                </a:solidFill>
              </a:rPr>
              <a:t>We used Scrum in our project, by using the concept of sprints and did try to give out executable product at end of every sprint.</a:t>
            </a:r>
            <a:endParaRPr b="1" sz="1800">
              <a:solidFill>
                <a:srgbClr val="E8004C"/>
              </a:solidFill>
            </a:endParaRPr>
          </a:p>
        </p:txBody>
      </p:sp>
      <p:pic>
        <p:nvPicPr>
          <p:cNvPr id="275" name="Shape 275"/>
          <p:cNvPicPr preferRelativeResize="0"/>
          <p:nvPr/>
        </p:nvPicPr>
        <p:blipFill>
          <a:blip r:embed="rId3">
            <a:alphaModFix/>
          </a:blip>
          <a:stretch>
            <a:fillRect/>
          </a:stretch>
        </p:blipFill>
        <p:spPr>
          <a:xfrm>
            <a:off x="2859525" y="1731800"/>
            <a:ext cx="4959563" cy="33063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9" name="Shape 279"/>
        <p:cNvGrpSpPr/>
        <p:nvPr/>
      </p:nvGrpSpPr>
      <p:grpSpPr>
        <a:xfrm>
          <a:off x="0" y="0"/>
          <a:ext cx="0" cy="0"/>
          <a:chOff x="0" y="0"/>
          <a:chExt cx="0" cy="0"/>
        </a:xfrm>
      </p:grpSpPr>
      <p:sp>
        <p:nvSpPr>
          <p:cNvPr id="280" name="Shape 280"/>
          <p:cNvSpPr txBox="1"/>
          <p:nvPr>
            <p:ph type="title"/>
          </p:nvPr>
        </p:nvSpPr>
        <p:spPr>
          <a:xfrm>
            <a:off x="3582800" y="273600"/>
            <a:ext cx="2504700" cy="6045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b="1" lang="en"/>
              <a:t>BURNDOWN CHART</a:t>
            </a:r>
            <a:endParaRPr b="1"/>
          </a:p>
        </p:txBody>
      </p:sp>
      <p:sp>
        <p:nvSpPr>
          <p:cNvPr id="281" name="Shape 281"/>
          <p:cNvSpPr txBox="1"/>
          <p:nvPr>
            <p:ph idx="1" type="body"/>
          </p:nvPr>
        </p:nvSpPr>
        <p:spPr>
          <a:xfrm>
            <a:off x="2935875" y="1525758"/>
            <a:ext cx="5275500" cy="2786100"/>
          </a:xfrm>
          <a:prstGeom prst="rect">
            <a:avLst/>
          </a:prstGeom>
        </p:spPr>
        <p:txBody>
          <a:bodyPr anchorCtr="0" anchor="t" bIns="91425" lIns="91425" spcFirstLastPara="1" rIns="91425" wrap="square" tIns="91425">
            <a:noAutofit/>
          </a:bodyPr>
          <a:lstStyle/>
          <a:p>
            <a:pPr indent="0" lvl="0" marL="0">
              <a:spcBef>
                <a:spcPts val="600"/>
              </a:spcBef>
              <a:spcAft>
                <a:spcPts val="0"/>
              </a:spcAft>
              <a:buNone/>
            </a:pPr>
            <a:r>
              <a:t/>
            </a:r>
            <a:endParaRPr/>
          </a:p>
        </p:txBody>
      </p:sp>
      <p:pic>
        <p:nvPicPr>
          <p:cNvPr id="282" name="Shape 282"/>
          <p:cNvPicPr preferRelativeResize="0"/>
          <p:nvPr/>
        </p:nvPicPr>
        <p:blipFill>
          <a:blip r:embed="rId3">
            <a:alphaModFix/>
          </a:blip>
          <a:stretch>
            <a:fillRect/>
          </a:stretch>
        </p:blipFill>
        <p:spPr>
          <a:xfrm>
            <a:off x="95450" y="920525"/>
            <a:ext cx="8971949" cy="41466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6" name="Shape 286"/>
        <p:cNvGrpSpPr/>
        <p:nvPr/>
      </p:nvGrpSpPr>
      <p:grpSpPr>
        <a:xfrm>
          <a:off x="0" y="0"/>
          <a:ext cx="0" cy="0"/>
          <a:chOff x="0" y="0"/>
          <a:chExt cx="0" cy="0"/>
        </a:xfrm>
      </p:grpSpPr>
      <p:sp>
        <p:nvSpPr>
          <p:cNvPr id="287" name="Shape 287"/>
          <p:cNvSpPr txBox="1"/>
          <p:nvPr>
            <p:ph type="title"/>
          </p:nvPr>
        </p:nvSpPr>
        <p:spPr>
          <a:xfrm>
            <a:off x="4572000" y="1366250"/>
            <a:ext cx="3639600" cy="6411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617A86"/>
              </a:buClr>
              <a:buSzPts val="1800"/>
              <a:buFont typeface="Nixie One"/>
              <a:buNone/>
            </a:pPr>
            <a:r>
              <a:rPr b="1" lang="en" sz="2400"/>
              <a:t>Kanban Method</a:t>
            </a:r>
            <a:endParaRPr b="1" i="0" sz="2400" u="none" cap="none" strike="noStrike">
              <a:solidFill>
                <a:srgbClr val="617A86"/>
              </a:solidFill>
            </a:endParaRPr>
          </a:p>
        </p:txBody>
      </p:sp>
      <p:sp>
        <p:nvSpPr>
          <p:cNvPr id="288" name="Shape 288"/>
          <p:cNvSpPr txBox="1"/>
          <p:nvPr>
            <p:ph idx="1" type="body"/>
          </p:nvPr>
        </p:nvSpPr>
        <p:spPr>
          <a:xfrm>
            <a:off x="4572000" y="1982951"/>
            <a:ext cx="3639600" cy="1912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600"/>
              </a:spcBef>
              <a:spcAft>
                <a:spcPts val="0"/>
              </a:spcAft>
              <a:buClr>
                <a:srgbClr val="A1BECC"/>
              </a:buClr>
              <a:buSzPts val="2000"/>
              <a:buFont typeface="Varela Round"/>
              <a:buNone/>
            </a:pPr>
            <a:r>
              <a:rPr b="0" i="0" lang="en" sz="2000" u="none" cap="none" strike="noStrike">
                <a:solidFill>
                  <a:srgbClr val="617A86"/>
                </a:solidFill>
                <a:latin typeface="Varela Round"/>
                <a:ea typeface="Varela Round"/>
                <a:cs typeface="Varela Round"/>
                <a:sym typeface="Varela Round"/>
              </a:rPr>
              <a:t>A</a:t>
            </a:r>
            <a:r>
              <a:rPr lang="en"/>
              <a:t> Kanban method has a board which has specific columns and cards in each column representing a user story.</a:t>
            </a:r>
            <a:endParaRPr b="0" i="0" sz="2000" u="none" cap="none" strike="noStrike">
              <a:solidFill>
                <a:srgbClr val="617A86"/>
              </a:solidFill>
              <a:latin typeface="Varela Round"/>
              <a:ea typeface="Varela Round"/>
              <a:cs typeface="Varela Round"/>
              <a:sym typeface="Varela Round"/>
            </a:endParaRPr>
          </a:p>
        </p:txBody>
      </p:sp>
      <p:pic>
        <p:nvPicPr>
          <p:cNvPr id="289" name="Shape 289"/>
          <p:cNvPicPr preferRelativeResize="0"/>
          <p:nvPr/>
        </p:nvPicPr>
        <p:blipFill rotWithShape="1">
          <a:blip r:embed="rId3">
            <a:alphaModFix/>
          </a:blip>
          <a:srcRect b="0" l="0" r="4113" t="0"/>
          <a:stretch/>
        </p:blipFill>
        <p:spPr>
          <a:xfrm>
            <a:off x="867000" y="1033650"/>
            <a:ext cx="3076200" cy="3076200"/>
          </a:xfrm>
          <a:prstGeom prst="ellipse">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8BB00">
            <a:alpha val="86670"/>
          </a:srgbClr>
        </a:solidFill>
      </p:bgPr>
    </p:bg>
    <p:spTree>
      <p:nvGrpSpPr>
        <p:cNvPr id="293" name="Shape 293"/>
        <p:cNvGrpSpPr/>
        <p:nvPr/>
      </p:nvGrpSpPr>
      <p:grpSpPr>
        <a:xfrm>
          <a:off x="0" y="0"/>
          <a:ext cx="0" cy="0"/>
          <a:chOff x="0" y="0"/>
          <a:chExt cx="0" cy="0"/>
        </a:xfrm>
      </p:grpSpPr>
      <p:pic>
        <p:nvPicPr>
          <p:cNvPr id="294" name="Shape 294"/>
          <p:cNvPicPr preferRelativeResize="0"/>
          <p:nvPr/>
        </p:nvPicPr>
        <p:blipFill rotWithShape="1">
          <a:blip r:embed="rId3">
            <a:alphaModFix/>
          </a:blip>
          <a:srcRect b="28372" l="7181" r="-447" t="14123"/>
          <a:stretch/>
        </p:blipFill>
        <p:spPr>
          <a:xfrm>
            <a:off x="2060100" y="898750"/>
            <a:ext cx="5999824" cy="364819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8" name="Shape 298"/>
        <p:cNvGrpSpPr/>
        <p:nvPr/>
      </p:nvGrpSpPr>
      <p:grpSpPr>
        <a:xfrm>
          <a:off x="0" y="0"/>
          <a:ext cx="0" cy="0"/>
          <a:chOff x="0" y="0"/>
          <a:chExt cx="0" cy="0"/>
        </a:xfrm>
      </p:grpSpPr>
      <p:sp>
        <p:nvSpPr>
          <p:cNvPr id="299" name="Shape 299"/>
          <p:cNvSpPr txBox="1"/>
          <p:nvPr>
            <p:ph type="title"/>
          </p:nvPr>
        </p:nvSpPr>
        <p:spPr>
          <a:xfrm>
            <a:off x="4572000" y="755275"/>
            <a:ext cx="4323000" cy="6411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617A86"/>
              </a:buClr>
              <a:buSzPts val="1800"/>
              <a:buFont typeface="Nixie One"/>
              <a:buNone/>
            </a:pPr>
            <a:r>
              <a:rPr b="1" lang="en" sz="2400"/>
              <a:t>Extreme Programming (XP)</a:t>
            </a:r>
            <a:endParaRPr b="1" i="0" sz="2400" u="none" cap="none" strike="noStrike">
              <a:solidFill>
                <a:srgbClr val="617A86"/>
              </a:solidFill>
            </a:endParaRPr>
          </a:p>
        </p:txBody>
      </p:sp>
      <p:sp>
        <p:nvSpPr>
          <p:cNvPr id="300" name="Shape 300"/>
          <p:cNvSpPr txBox="1"/>
          <p:nvPr>
            <p:ph idx="1" type="body"/>
          </p:nvPr>
        </p:nvSpPr>
        <p:spPr>
          <a:xfrm>
            <a:off x="4572000" y="1396376"/>
            <a:ext cx="3639600" cy="1912800"/>
          </a:xfrm>
          <a:prstGeom prst="rect">
            <a:avLst/>
          </a:prstGeom>
          <a:noFill/>
          <a:ln>
            <a:noFill/>
          </a:ln>
        </p:spPr>
        <p:txBody>
          <a:bodyPr anchorCtr="0" anchor="t" bIns="91425" lIns="91425" spcFirstLastPara="1" rIns="91425" wrap="square" tIns="91425">
            <a:noAutofit/>
          </a:bodyPr>
          <a:lstStyle/>
          <a:p>
            <a:pPr indent="0" lvl="0" marL="0" marR="0" rtl="0">
              <a:lnSpc>
                <a:spcPct val="100000"/>
              </a:lnSpc>
              <a:spcBef>
                <a:spcPts val="600"/>
              </a:spcBef>
              <a:spcAft>
                <a:spcPts val="0"/>
              </a:spcAft>
              <a:buClr>
                <a:srgbClr val="A1BECC"/>
              </a:buClr>
              <a:buSzPts val="2000"/>
              <a:buFont typeface="Varela Round"/>
              <a:buNone/>
            </a:pPr>
            <a:r>
              <a:rPr lang="en"/>
              <a:t>XP is where we come across the concept of pair programming where two programmers work on coding together, where we have one as driver and other as observer and they keep changing their roles.</a:t>
            </a:r>
            <a:endParaRPr/>
          </a:p>
        </p:txBody>
      </p:sp>
      <p:pic>
        <p:nvPicPr>
          <p:cNvPr id="301" name="Shape 301"/>
          <p:cNvPicPr preferRelativeResize="0"/>
          <p:nvPr/>
        </p:nvPicPr>
        <p:blipFill rotWithShape="1">
          <a:blip r:embed="rId3">
            <a:alphaModFix/>
          </a:blip>
          <a:srcRect b="7561" l="0" r="0" t="0"/>
          <a:stretch/>
        </p:blipFill>
        <p:spPr>
          <a:xfrm>
            <a:off x="867000" y="1033650"/>
            <a:ext cx="3076200" cy="3076200"/>
          </a:xfrm>
          <a:prstGeom prst="ellipse">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gradFill>
          <a:gsLst>
            <a:gs pos="0">
              <a:srgbClr val="FFF6DB"/>
            </a:gs>
            <a:gs pos="100000">
              <a:srgbClr val="FAD25C"/>
            </a:gs>
          </a:gsLst>
          <a:lin ang="5400012" scaled="0"/>
        </a:gradFill>
      </p:bgPr>
    </p:bg>
    <p:spTree>
      <p:nvGrpSpPr>
        <p:cNvPr id="190" name="Shape 190"/>
        <p:cNvGrpSpPr/>
        <p:nvPr/>
      </p:nvGrpSpPr>
      <p:grpSpPr>
        <a:xfrm>
          <a:off x="0" y="0"/>
          <a:ext cx="0" cy="0"/>
          <a:chOff x="0" y="0"/>
          <a:chExt cx="0" cy="0"/>
        </a:xfrm>
      </p:grpSpPr>
      <p:sp>
        <p:nvSpPr>
          <p:cNvPr id="191" name="Shape 191"/>
          <p:cNvSpPr txBox="1"/>
          <p:nvPr>
            <p:ph type="title"/>
          </p:nvPr>
        </p:nvSpPr>
        <p:spPr>
          <a:xfrm>
            <a:off x="2153750" y="126925"/>
            <a:ext cx="5275500" cy="6411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617A86"/>
              </a:buClr>
              <a:buSzPts val="1800"/>
              <a:buFont typeface="Nixie One"/>
              <a:buNone/>
            </a:pPr>
            <a:r>
              <a:rPr b="1" lang="en" sz="3000">
                <a:solidFill>
                  <a:srgbClr val="CC4125"/>
                </a:solidFill>
              </a:rPr>
              <a:t>Table of Contents</a:t>
            </a:r>
            <a:endParaRPr b="1" i="0" sz="3000" u="none" cap="none" strike="noStrike">
              <a:solidFill>
                <a:srgbClr val="CC4125"/>
              </a:solidFill>
            </a:endParaRPr>
          </a:p>
        </p:txBody>
      </p:sp>
      <p:sp>
        <p:nvSpPr>
          <p:cNvPr id="192" name="Shape 192"/>
          <p:cNvSpPr txBox="1"/>
          <p:nvPr/>
        </p:nvSpPr>
        <p:spPr>
          <a:xfrm>
            <a:off x="2953325" y="1730550"/>
            <a:ext cx="2382300" cy="2207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600"/>
              </a:spcBef>
              <a:spcAft>
                <a:spcPts val="0"/>
              </a:spcAft>
              <a:buClr>
                <a:srgbClr val="000000"/>
              </a:buClr>
              <a:buSzPts val="1000"/>
              <a:buFont typeface="Arial"/>
              <a:buNone/>
            </a:pPr>
            <a:r>
              <a:t/>
            </a:r>
            <a:endParaRPr b="0" i="0" sz="1000" u="none" cap="none" strike="noStrike">
              <a:solidFill>
                <a:srgbClr val="617A86"/>
              </a:solidFill>
              <a:latin typeface="Varela Round"/>
              <a:ea typeface="Varela Round"/>
              <a:cs typeface="Varela Round"/>
              <a:sym typeface="Varela Round"/>
            </a:endParaRPr>
          </a:p>
        </p:txBody>
      </p:sp>
      <p:sp>
        <p:nvSpPr>
          <p:cNvPr id="193" name="Shape 193"/>
          <p:cNvSpPr txBox="1"/>
          <p:nvPr/>
        </p:nvSpPr>
        <p:spPr>
          <a:xfrm>
            <a:off x="5657833" y="1738788"/>
            <a:ext cx="2486400" cy="2207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600"/>
              </a:spcBef>
              <a:spcAft>
                <a:spcPts val="0"/>
              </a:spcAft>
              <a:buClr>
                <a:srgbClr val="000000"/>
              </a:buClr>
              <a:buSzPts val="1000"/>
              <a:buFont typeface="Arial"/>
              <a:buNone/>
            </a:pPr>
            <a:r>
              <a:t/>
            </a:r>
            <a:endParaRPr b="0" i="0" sz="1000" u="none" cap="none" strike="noStrike">
              <a:solidFill>
                <a:srgbClr val="617A86"/>
              </a:solidFill>
              <a:latin typeface="Varela Round"/>
              <a:ea typeface="Varela Round"/>
              <a:cs typeface="Varela Round"/>
              <a:sym typeface="Varela Round"/>
            </a:endParaRPr>
          </a:p>
        </p:txBody>
      </p:sp>
      <p:sp>
        <p:nvSpPr>
          <p:cNvPr id="194" name="Shape 194"/>
          <p:cNvSpPr txBox="1"/>
          <p:nvPr/>
        </p:nvSpPr>
        <p:spPr>
          <a:xfrm>
            <a:off x="2953325" y="4134525"/>
            <a:ext cx="5190900" cy="826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1000"/>
              </a:spcBef>
              <a:spcAft>
                <a:spcPts val="1000"/>
              </a:spcAft>
              <a:buClr>
                <a:srgbClr val="000000"/>
              </a:buClr>
              <a:buSzPts val="800"/>
              <a:buFont typeface="Arial"/>
              <a:buNone/>
            </a:pPr>
            <a:r>
              <a:t/>
            </a:r>
            <a:endParaRPr b="0" i="0" sz="800" u="none" cap="none" strike="noStrike">
              <a:solidFill>
                <a:srgbClr val="617A86"/>
              </a:solidFill>
              <a:latin typeface="Varela Round"/>
              <a:ea typeface="Varela Round"/>
              <a:cs typeface="Varela Round"/>
              <a:sym typeface="Varela Round"/>
            </a:endParaRPr>
          </a:p>
        </p:txBody>
      </p:sp>
      <p:sp>
        <p:nvSpPr>
          <p:cNvPr id="195" name="Shape 195"/>
          <p:cNvSpPr txBox="1"/>
          <p:nvPr/>
        </p:nvSpPr>
        <p:spPr>
          <a:xfrm>
            <a:off x="2024450" y="1037125"/>
            <a:ext cx="5861400" cy="790800"/>
          </a:xfrm>
          <a:prstGeom prst="rect">
            <a:avLst/>
          </a:prstGeom>
          <a:noFill/>
          <a:ln>
            <a:noFill/>
          </a:ln>
        </p:spPr>
        <p:txBody>
          <a:bodyPr anchorCtr="0" anchor="t" bIns="91425" lIns="91425" spcFirstLastPara="1" rIns="91425" wrap="square" tIns="91425">
            <a:noAutofit/>
          </a:bodyPr>
          <a:lstStyle/>
          <a:p>
            <a:pPr indent="-342900" lvl="0" marL="457200" rtl="0">
              <a:spcBef>
                <a:spcPts val="0"/>
              </a:spcBef>
              <a:spcAft>
                <a:spcPts val="0"/>
              </a:spcAft>
              <a:buClr>
                <a:srgbClr val="38761D"/>
              </a:buClr>
              <a:buSzPts val="1800"/>
              <a:buChar char="●"/>
            </a:pPr>
            <a:r>
              <a:rPr b="1" lang="en" sz="1800">
                <a:solidFill>
                  <a:srgbClr val="38761D"/>
                </a:solidFill>
              </a:rPr>
              <a:t>Introduction</a:t>
            </a:r>
            <a:endParaRPr b="1" sz="1800">
              <a:solidFill>
                <a:srgbClr val="38761D"/>
              </a:solidFill>
            </a:endParaRPr>
          </a:p>
          <a:p>
            <a:pPr indent="-342900" lvl="0" marL="457200" rtl="0">
              <a:spcBef>
                <a:spcPts val="0"/>
              </a:spcBef>
              <a:spcAft>
                <a:spcPts val="0"/>
              </a:spcAft>
              <a:buClr>
                <a:srgbClr val="38761D"/>
              </a:buClr>
              <a:buSzPts val="1800"/>
              <a:buChar char="●"/>
            </a:pPr>
            <a:r>
              <a:rPr b="1" lang="en" sz="1800">
                <a:solidFill>
                  <a:srgbClr val="38761D"/>
                </a:solidFill>
              </a:rPr>
              <a:t>Technology &amp; Methodology</a:t>
            </a:r>
            <a:endParaRPr b="1" sz="1800">
              <a:solidFill>
                <a:srgbClr val="38761D"/>
              </a:solidFill>
            </a:endParaRPr>
          </a:p>
          <a:p>
            <a:pPr indent="-342900" lvl="0" marL="457200" rtl="0">
              <a:spcBef>
                <a:spcPts val="0"/>
              </a:spcBef>
              <a:spcAft>
                <a:spcPts val="0"/>
              </a:spcAft>
              <a:buClr>
                <a:srgbClr val="38761D"/>
              </a:buClr>
              <a:buSzPts val="1800"/>
              <a:buChar char="●"/>
            </a:pPr>
            <a:r>
              <a:rPr b="1" lang="en" sz="1800">
                <a:solidFill>
                  <a:srgbClr val="38761D"/>
                </a:solidFill>
              </a:rPr>
              <a:t>User Stories &amp; Sprints</a:t>
            </a:r>
            <a:endParaRPr b="1" sz="1800">
              <a:solidFill>
                <a:srgbClr val="38761D"/>
              </a:solidFill>
            </a:endParaRPr>
          </a:p>
          <a:p>
            <a:pPr indent="-342900" lvl="0" marL="457200" rtl="0">
              <a:spcBef>
                <a:spcPts val="0"/>
              </a:spcBef>
              <a:spcAft>
                <a:spcPts val="0"/>
              </a:spcAft>
              <a:buClr>
                <a:srgbClr val="38761D"/>
              </a:buClr>
              <a:buSzPts val="1800"/>
              <a:buChar char="●"/>
            </a:pPr>
            <a:r>
              <a:rPr b="1" lang="en" sz="1800">
                <a:solidFill>
                  <a:srgbClr val="38761D"/>
                </a:solidFill>
              </a:rPr>
              <a:t>Design</a:t>
            </a:r>
            <a:endParaRPr b="1" sz="1800">
              <a:solidFill>
                <a:srgbClr val="38761D"/>
              </a:solidFill>
            </a:endParaRPr>
          </a:p>
          <a:p>
            <a:pPr indent="-342900" lvl="0" marL="457200" rtl="0">
              <a:spcBef>
                <a:spcPts val="0"/>
              </a:spcBef>
              <a:spcAft>
                <a:spcPts val="0"/>
              </a:spcAft>
              <a:buClr>
                <a:srgbClr val="38761D"/>
              </a:buClr>
              <a:buSzPts val="1800"/>
              <a:buChar char="●"/>
            </a:pPr>
            <a:r>
              <a:rPr b="1" lang="en" sz="1800">
                <a:solidFill>
                  <a:srgbClr val="38761D"/>
                </a:solidFill>
              </a:rPr>
              <a:t>Assignment Problem</a:t>
            </a:r>
            <a:endParaRPr b="1" sz="1800">
              <a:solidFill>
                <a:srgbClr val="38761D"/>
              </a:solidFill>
            </a:endParaRPr>
          </a:p>
          <a:p>
            <a:pPr indent="-342900" lvl="0" marL="457200" rtl="0">
              <a:spcBef>
                <a:spcPts val="0"/>
              </a:spcBef>
              <a:spcAft>
                <a:spcPts val="0"/>
              </a:spcAft>
              <a:buClr>
                <a:srgbClr val="38761D"/>
              </a:buClr>
              <a:buSzPts val="1800"/>
              <a:buChar char="●"/>
            </a:pPr>
            <a:r>
              <a:rPr b="1" lang="en" sz="1800">
                <a:solidFill>
                  <a:srgbClr val="38761D"/>
                </a:solidFill>
              </a:rPr>
              <a:t>Test Cases</a:t>
            </a:r>
            <a:endParaRPr b="1" sz="1800">
              <a:solidFill>
                <a:srgbClr val="38761D"/>
              </a:solidFill>
            </a:endParaRPr>
          </a:p>
          <a:p>
            <a:pPr indent="-342900" lvl="0" marL="457200" rtl="0">
              <a:spcBef>
                <a:spcPts val="0"/>
              </a:spcBef>
              <a:spcAft>
                <a:spcPts val="0"/>
              </a:spcAft>
              <a:buClr>
                <a:srgbClr val="38761D"/>
              </a:buClr>
              <a:buSzPts val="1800"/>
              <a:buChar char="●"/>
            </a:pPr>
            <a:r>
              <a:rPr b="1" lang="en" sz="1800">
                <a:solidFill>
                  <a:srgbClr val="38761D"/>
                </a:solidFill>
              </a:rPr>
              <a:t>Demo</a:t>
            </a:r>
            <a:endParaRPr b="1" sz="1800">
              <a:solidFill>
                <a:srgbClr val="38761D"/>
              </a:solidFill>
            </a:endParaRPr>
          </a:p>
          <a:p>
            <a:pPr indent="-342900" lvl="0" marL="457200" rtl="0">
              <a:spcBef>
                <a:spcPts val="0"/>
              </a:spcBef>
              <a:spcAft>
                <a:spcPts val="0"/>
              </a:spcAft>
              <a:buClr>
                <a:srgbClr val="38761D"/>
              </a:buClr>
              <a:buSzPts val="1800"/>
              <a:buChar char="●"/>
            </a:pPr>
            <a:r>
              <a:rPr b="1" lang="en" sz="1800">
                <a:solidFill>
                  <a:srgbClr val="38761D"/>
                </a:solidFill>
              </a:rPr>
              <a:t>Future</a:t>
            </a:r>
            <a:endParaRPr b="1" sz="1800">
              <a:solidFill>
                <a:srgbClr val="38761D"/>
              </a:solidFill>
            </a:endParaRPr>
          </a:p>
          <a:p>
            <a:pPr indent="-342900" lvl="0" marL="457200" rtl="0">
              <a:spcBef>
                <a:spcPts val="0"/>
              </a:spcBef>
              <a:spcAft>
                <a:spcPts val="0"/>
              </a:spcAft>
              <a:buClr>
                <a:srgbClr val="38761D"/>
              </a:buClr>
              <a:buSzPts val="1800"/>
              <a:buChar char="●"/>
            </a:pPr>
            <a:r>
              <a:rPr b="1" lang="en" sz="1800">
                <a:solidFill>
                  <a:srgbClr val="38761D"/>
                </a:solidFill>
              </a:rPr>
              <a:t>Conclusion</a:t>
            </a:r>
            <a:endParaRPr b="1" sz="1800">
              <a:solidFill>
                <a:srgbClr val="38761D"/>
              </a:solidFill>
            </a:endParaRPr>
          </a:p>
          <a:p>
            <a:pPr indent="-342900" lvl="0" marL="457200">
              <a:spcBef>
                <a:spcPts val="0"/>
              </a:spcBef>
              <a:spcAft>
                <a:spcPts val="0"/>
              </a:spcAft>
              <a:buClr>
                <a:srgbClr val="38761D"/>
              </a:buClr>
              <a:buSzPts val="1800"/>
              <a:buChar char="●"/>
            </a:pPr>
            <a:r>
              <a:rPr b="1" lang="en" sz="1800">
                <a:solidFill>
                  <a:srgbClr val="38761D"/>
                </a:solidFill>
              </a:rPr>
              <a:t>References</a:t>
            </a:r>
            <a:endParaRPr b="1" sz="1800">
              <a:solidFill>
                <a:srgbClr val="38761D"/>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gradFill>
          <a:gsLst>
            <a:gs pos="0">
              <a:srgbClr val="85BFC9"/>
            </a:gs>
            <a:gs pos="100000">
              <a:srgbClr val="457D86"/>
            </a:gs>
          </a:gsLst>
          <a:lin ang="5400012" scaled="0"/>
        </a:gradFill>
      </p:bgPr>
    </p:bg>
    <p:spTree>
      <p:nvGrpSpPr>
        <p:cNvPr id="305" name="Shape 305"/>
        <p:cNvGrpSpPr/>
        <p:nvPr/>
      </p:nvGrpSpPr>
      <p:grpSpPr>
        <a:xfrm>
          <a:off x="0" y="0"/>
          <a:ext cx="0" cy="0"/>
          <a:chOff x="0" y="0"/>
          <a:chExt cx="0" cy="0"/>
        </a:xfrm>
      </p:grpSpPr>
      <p:sp>
        <p:nvSpPr>
          <p:cNvPr id="306" name="Shape 306"/>
          <p:cNvSpPr txBox="1"/>
          <p:nvPr>
            <p:ph type="title"/>
          </p:nvPr>
        </p:nvSpPr>
        <p:spPr>
          <a:xfrm>
            <a:off x="2935875" y="909050"/>
            <a:ext cx="5275500" cy="6411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b="1" lang="en">
                <a:solidFill>
                  <a:schemeClr val="lt1"/>
                </a:solidFill>
                <a:latin typeface="Varela Round"/>
                <a:ea typeface="Varela Round"/>
                <a:cs typeface="Varela Round"/>
                <a:sym typeface="Varela Round"/>
              </a:rPr>
              <a:t>XP is used in our project as we had two programmers working together on the coding part of our project.</a:t>
            </a:r>
            <a:endParaRPr b="1">
              <a:solidFill>
                <a:schemeClr val="lt1"/>
              </a:solidFill>
              <a:latin typeface="Varela Round"/>
              <a:ea typeface="Varela Round"/>
              <a:cs typeface="Varela Round"/>
              <a:sym typeface="Varela Round"/>
            </a:endParaRPr>
          </a:p>
        </p:txBody>
      </p:sp>
      <p:pic>
        <p:nvPicPr>
          <p:cNvPr id="307" name="Shape 307"/>
          <p:cNvPicPr preferRelativeResize="0"/>
          <p:nvPr/>
        </p:nvPicPr>
        <p:blipFill>
          <a:blip r:embed="rId3">
            <a:alphaModFix/>
          </a:blip>
          <a:stretch>
            <a:fillRect/>
          </a:stretch>
        </p:blipFill>
        <p:spPr>
          <a:xfrm>
            <a:off x="3015775" y="1623000"/>
            <a:ext cx="4550543" cy="32885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A64D79"/>
        </a:solidFill>
      </p:bgPr>
    </p:bg>
    <p:spTree>
      <p:nvGrpSpPr>
        <p:cNvPr id="311" name="Shape 311"/>
        <p:cNvGrpSpPr/>
        <p:nvPr/>
      </p:nvGrpSpPr>
      <p:grpSpPr>
        <a:xfrm>
          <a:off x="0" y="0"/>
          <a:ext cx="0" cy="0"/>
          <a:chOff x="0" y="0"/>
          <a:chExt cx="0" cy="0"/>
        </a:xfrm>
      </p:grpSpPr>
      <p:sp>
        <p:nvSpPr>
          <p:cNvPr id="312" name="Shape 312"/>
          <p:cNvSpPr txBox="1"/>
          <p:nvPr>
            <p:ph idx="1" type="body"/>
          </p:nvPr>
        </p:nvSpPr>
        <p:spPr>
          <a:xfrm>
            <a:off x="1880850" y="2211950"/>
            <a:ext cx="5382300" cy="2079600"/>
          </a:xfrm>
          <a:prstGeom prst="rect">
            <a:avLst/>
          </a:prstGeom>
        </p:spPr>
        <p:txBody>
          <a:bodyPr anchorCtr="0" anchor="t" bIns="91425" lIns="91425" spcFirstLastPara="1" rIns="91425" wrap="square" tIns="91425">
            <a:noAutofit/>
          </a:bodyPr>
          <a:lstStyle/>
          <a:p>
            <a:pPr indent="0" lvl="0" marL="0">
              <a:spcBef>
                <a:spcPts val="600"/>
              </a:spcBef>
              <a:spcAft>
                <a:spcPts val="0"/>
              </a:spcAft>
              <a:buNone/>
            </a:pPr>
            <a:r>
              <a:rPr b="1" i="1" lang="en" sz="3000">
                <a:solidFill>
                  <a:schemeClr val="lt1"/>
                </a:solidFill>
              </a:rPr>
              <a:t>User Stories and Sprints</a:t>
            </a:r>
            <a:endParaRPr b="1" i="1" sz="3000">
              <a:solidFill>
                <a:schemeClr val="lt1"/>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316" name="Shape 316"/>
        <p:cNvGrpSpPr/>
        <p:nvPr/>
      </p:nvGrpSpPr>
      <p:grpSpPr>
        <a:xfrm>
          <a:off x="0" y="0"/>
          <a:ext cx="0" cy="0"/>
          <a:chOff x="0" y="0"/>
          <a:chExt cx="0" cy="0"/>
        </a:xfrm>
      </p:grpSpPr>
      <p:sp>
        <p:nvSpPr>
          <p:cNvPr id="317" name="Shape 317"/>
          <p:cNvSpPr txBox="1"/>
          <p:nvPr>
            <p:ph type="title"/>
          </p:nvPr>
        </p:nvSpPr>
        <p:spPr>
          <a:xfrm>
            <a:off x="2502525" y="243900"/>
            <a:ext cx="5275500" cy="6411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b="1" lang="en">
                <a:solidFill>
                  <a:schemeClr val="lt1"/>
                </a:solidFill>
              </a:rPr>
              <a:t>Iceberg used for </a:t>
            </a:r>
            <a:r>
              <a:rPr b="1" lang="en">
                <a:solidFill>
                  <a:schemeClr val="lt1"/>
                </a:solidFill>
              </a:rPr>
              <a:t>prioritizing</a:t>
            </a:r>
            <a:r>
              <a:rPr b="1" lang="en">
                <a:solidFill>
                  <a:schemeClr val="lt1"/>
                </a:solidFill>
              </a:rPr>
              <a:t> user stories</a:t>
            </a:r>
            <a:endParaRPr b="1" i="0" sz="1800" u="none" cap="none" strike="noStrike">
              <a:solidFill>
                <a:schemeClr val="lt1"/>
              </a:solidFill>
            </a:endParaRPr>
          </a:p>
        </p:txBody>
      </p:sp>
      <p:sp>
        <p:nvSpPr>
          <p:cNvPr id="318" name="Shape 318"/>
          <p:cNvSpPr txBox="1"/>
          <p:nvPr/>
        </p:nvSpPr>
        <p:spPr>
          <a:xfrm>
            <a:off x="6284700" y="4684500"/>
            <a:ext cx="2859300" cy="459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600"/>
              </a:spcBef>
              <a:spcAft>
                <a:spcPts val="0"/>
              </a:spcAft>
              <a:buClr>
                <a:srgbClr val="000000"/>
              </a:buClr>
              <a:buSzPts val="1000"/>
              <a:buFont typeface="Arial"/>
              <a:buNone/>
            </a:pPr>
            <a:r>
              <a:rPr b="1" i="0" lang="en" sz="1000" u="none" cap="none" strike="noStrike">
                <a:solidFill>
                  <a:srgbClr val="197B8C"/>
                </a:solidFill>
                <a:latin typeface="Varela Round"/>
                <a:ea typeface="Varela Round"/>
                <a:cs typeface="Varela Round"/>
                <a:sym typeface="Varela Round"/>
              </a:rPr>
              <a:t>Diagram featured by </a:t>
            </a:r>
            <a:r>
              <a:rPr b="1" i="0" lang="en" sz="1000" u="sng" cap="none" strike="noStrike">
                <a:solidFill>
                  <a:schemeClr val="hlink"/>
                </a:solidFill>
                <a:latin typeface="Varela Round"/>
                <a:ea typeface="Varela Round"/>
                <a:cs typeface="Varela Round"/>
                <a:sym typeface="Varela Round"/>
                <a:hlinkClick r:id="rId3"/>
              </a:rPr>
              <a:t>http://slidemodel.com</a:t>
            </a:r>
            <a:endParaRPr b="0" i="0" sz="1000" u="none" cap="none" strike="noStrike">
              <a:solidFill>
                <a:srgbClr val="197B8C"/>
              </a:solidFill>
              <a:latin typeface="Varela Round"/>
              <a:ea typeface="Varela Round"/>
              <a:cs typeface="Varela Round"/>
              <a:sym typeface="Varela Round"/>
            </a:endParaRPr>
          </a:p>
        </p:txBody>
      </p:sp>
      <p:grpSp>
        <p:nvGrpSpPr>
          <p:cNvPr id="319" name="Shape 319"/>
          <p:cNvGrpSpPr/>
          <p:nvPr/>
        </p:nvGrpSpPr>
        <p:grpSpPr>
          <a:xfrm>
            <a:off x="2956209" y="908474"/>
            <a:ext cx="5501655" cy="4318582"/>
            <a:chOff x="3473491" y="908479"/>
            <a:chExt cx="4400268" cy="4216954"/>
          </a:xfrm>
        </p:grpSpPr>
        <p:pic>
          <p:nvPicPr>
            <p:cNvPr id="320" name="Shape 320"/>
            <p:cNvPicPr preferRelativeResize="0"/>
            <p:nvPr/>
          </p:nvPicPr>
          <p:blipFill rotWithShape="1">
            <a:blip r:embed="rId4">
              <a:alphaModFix/>
            </a:blip>
            <a:srcRect b="0" l="0" r="0" t="0"/>
            <a:stretch/>
          </p:blipFill>
          <p:spPr>
            <a:xfrm rot="193424">
              <a:off x="3501925" y="3870729"/>
              <a:ext cx="4343400" cy="1133475"/>
            </a:xfrm>
            <a:prstGeom prst="rect">
              <a:avLst/>
            </a:prstGeom>
            <a:noFill/>
            <a:ln>
              <a:noFill/>
            </a:ln>
          </p:spPr>
        </p:pic>
        <p:grpSp>
          <p:nvGrpSpPr>
            <p:cNvPr id="321" name="Shape 321"/>
            <p:cNvGrpSpPr/>
            <p:nvPr/>
          </p:nvGrpSpPr>
          <p:grpSpPr>
            <a:xfrm>
              <a:off x="3830175" y="908479"/>
              <a:ext cx="3223393" cy="3306491"/>
              <a:chOff x="1243017" y="1450778"/>
              <a:chExt cx="3901941" cy="4002531"/>
            </a:xfrm>
          </p:grpSpPr>
          <p:sp>
            <p:nvSpPr>
              <p:cNvPr id="322" name="Shape 322"/>
              <p:cNvSpPr/>
              <p:nvPr/>
            </p:nvSpPr>
            <p:spPr>
              <a:xfrm>
                <a:off x="1301214" y="3484499"/>
                <a:ext cx="3843744" cy="1543617"/>
              </a:xfrm>
              <a:custGeom>
                <a:pathLst>
                  <a:path extrusionOk="0" h="1075691" w="2678567">
                    <a:moveTo>
                      <a:pt x="0" y="267280"/>
                    </a:moveTo>
                    <a:lnTo>
                      <a:pt x="213477" y="1075691"/>
                    </a:lnTo>
                    <a:lnTo>
                      <a:pt x="2678567" y="643046"/>
                    </a:lnTo>
                    <a:lnTo>
                      <a:pt x="862548" y="0"/>
                    </a:lnTo>
                    <a:lnTo>
                      <a:pt x="0" y="267280"/>
                    </a:lnTo>
                    <a:close/>
                  </a:path>
                </a:pathLst>
              </a:custGeom>
              <a:gradFill>
                <a:gsLst>
                  <a:gs pos="0">
                    <a:srgbClr val="6F0000"/>
                  </a:gs>
                  <a:gs pos="50000">
                    <a:srgbClr val="A10002"/>
                  </a:gs>
                  <a:gs pos="100000">
                    <a:srgbClr val="C10003"/>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FFFFFF"/>
                  </a:solidFill>
                  <a:latin typeface="Calibri"/>
                  <a:ea typeface="Calibri"/>
                  <a:cs typeface="Calibri"/>
                  <a:sym typeface="Calibri"/>
                </a:endParaRPr>
              </a:p>
            </p:txBody>
          </p:sp>
          <p:sp>
            <p:nvSpPr>
              <p:cNvPr id="323" name="Shape 323"/>
              <p:cNvSpPr/>
              <p:nvPr/>
            </p:nvSpPr>
            <p:spPr>
              <a:xfrm rot="-545807">
                <a:off x="1609085" y="4351947"/>
                <a:ext cx="1823693" cy="900583"/>
              </a:xfrm>
              <a:custGeom>
                <a:pathLst>
                  <a:path extrusionOk="0" h="517762" w="1048475">
                    <a:moveTo>
                      <a:pt x="23521" y="0"/>
                    </a:moveTo>
                    <a:lnTo>
                      <a:pt x="0" y="517762"/>
                    </a:lnTo>
                    <a:lnTo>
                      <a:pt x="1048475" y="248242"/>
                    </a:lnTo>
                    <a:lnTo>
                      <a:pt x="23521" y="0"/>
                    </a:lnTo>
                    <a:close/>
                  </a:path>
                </a:pathLst>
              </a:custGeom>
              <a:solidFill>
                <a:srgbClr val="0C0C0C">
                  <a:alpha val="6353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FFFFFF"/>
                  </a:solidFill>
                  <a:latin typeface="Calibri"/>
                  <a:ea typeface="Calibri"/>
                  <a:cs typeface="Calibri"/>
                  <a:sym typeface="Calibri"/>
                </a:endParaRPr>
              </a:p>
            </p:txBody>
          </p:sp>
          <p:sp>
            <p:nvSpPr>
              <p:cNvPr id="324" name="Shape 324"/>
              <p:cNvSpPr/>
              <p:nvPr/>
            </p:nvSpPr>
            <p:spPr>
              <a:xfrm>
                <a:off x="1623309" y="3108363"/>
                <a:ext cx="2998678" cy="913376"/>
              </a:xfrm>
              <a:custGeom>
                <a:pathLst>
                  <a:path extrusionOk="0" h="1152525" w="3783821">
                    <a:moveTo>
                      <a:pt x="0" y="213297"/>
                    </a:moveTo>
                    <a:lnTo>
                      <a:pt x="2183621" y="0"/>
                    </a:lnTo>
                    <a:lnTo>
                      <a:pt x="3783821" y="695325"/>
                    </a:lnTo>
                    <a:lnTo>
                      <a:pt x="659621" y="1152525"/>
                    </a:lnTo>
                    <a:lnTo>
                      <a:pt x="0" y="213297"/>
                    </a:lnTo>
                    <a:close/>
                  </a:path>
                </a:pathLst>
              </a:custGeom>
              <a:gradFill>
                <a:gsLst>
                  <a:gs pos="0">
                    <a:srgbClr val="BF8F15"/>
                  </a:gs>
                  <a:gs pos="50000">
                    <a:srgbClr val="D9A217"/>
                  </a:gs>
                  <a:gs pos="100000">
                    <a:srgbClr val="F8B91B"/>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FFFFFF"/>
                  </a:solidFill>
                  <a:latin typeface="Calibri"/>
                  <a:ea typeface="Calibri"/>
                  <a:cs typeface="Calibri"/>
                  <a:sym typeface="Calibri"/>
                </a:endParaRPr>
              </a:p>
            </p:txBody>
          </p:sp>
          <p:sp>
            <p:nvSpPr>
              <p:cNvPr id="325" name="Shape 325"/>
              <p:cNvSpPr/>
              <p:nvPr/>
            </p:nvSpPr>
            <p:spPr>
              <a:xfrm>
                <a:off x="1243017" y="3783232"/>
                <a:ext cx="268261" cy="484729"/>
              </a:xfrm>
              <a:custGeom>
                <a:pathLst>
                  <a:path extrusionOk="0" h="243277" w="160395">
                    <a:moveTo>
                      <a:pt x="0" y="124097"/>
                    </a:moveTo>
                    <a:lnTo>
                      <a:pt x="65314" y="0"/>
                    </a:lnTo>
                    <a:lnTo>
                      <a:pt x="160395" y="243277"/>
                    </a:lnTo>
                    <a:lnTo>
                      <a:pt x="0" y="124097"/>
                    </a:lnTo>
                    <a:close/>
                  </a:path>
                </a:pathLst>
              </a:custGeom>
              <a:solidFill>
                <a:srgbClr val="0C0C0C">
                  <a:alpha val="2353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FFFFFF"/>
                  </a:solidFill>
                  <a:latin typeface="Calibri"/>
                  <a:ea typeface="Calibri"/>
                  <a:cs typeface="Calibri"/>
                  <a:sym typeface="Calibri"/>
                </a:endParaRPr>
              </a:p>
            </p:txBody>
          </p:sp>
          <p:sp>
            <p:nvSpPr>
              <p:cNvPr id="326" name="Shape 326"/>
              <p:cNvSpPr/>
              <p:nvPr/>
            </p:nvSpPr>
            <p:spPr>
              <a:xfrm>
                <a:off x="1270851" y="3274233"/>
                <a:ext cx="892470" cy="1887141"/>
              </a:xfrm>
              <a:custGeom>
                <a:pathLst>
                  <a:path extrusionOk="0" h="2381250" w="1126145">
                    <a:moveTo>
                      <a:pt x="447675" y="0"/>
                    </a:moveTo>
                    <a:lnTo>
                      <a:pt x="1126145" y="935772"/>
                    </a:lnTo>
                    <a:lnTo>
                      <a:pt x="623887" y="2381250"/>
                    </a:lnTo>
                    <a:lnTo>
                      <a:pt x="0" y="571500"/>
                    </a:lnTo>
                    <a:lnTo>
                      <a:pt x="447675" y="0"/>
                    </a:lnTo>
                    <a:close/>
                  </a:path>
                </a:pathLst>
              </a:custGeom>
              <a:gradFill>
                <a:gsLst>
                  <a:gs pos="0">
                    <a:srgbClr val="BF8F15"/>
                  </a:gs>
                  <a:gs pos="50000">
                    <a:srgbClr val="D9A217"/>
                  </a:gs>
                  <a:gs pos="100000">
                    <a:srgbClr val="F8B91B"/>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FFFFFF"/>
                  </a:solidFill>
                  <a:latin typeface="Calibri"/>
                  <a:ea typeface="Calibri"/>
                  <a:cs typeface="Calibri"/>
                  <a:sym typeface="Calibri"/>
                </a:endParaRPr>
              </a:p>
            </p:txBody>
          </p:sp>
          <p:sp>
            <p:nvSpPr>
              <p:cNvPr id="327" name="Shape 327"/>
              <p:cNvSpPr/>
              <p:nvPr/>
            </p:nvSpPr>
            <p:spPr>
              <a:xfrm>
                <a:off x="1760918" y="3658746"/>
                <a:ext cx="3381756" cy="1502164"/>
              </a:xfrm>
              <a:custGeom>
                <a:pathLst>
                  <a:path extrusionOk="0" h="1895475" w="4267200">
                    <a:moveTo>
                      <a:pt x="0" y="1895475"/>
                    </a:moveTo>
                    <a:lnTo>
                      <a:pt x="504825" y="438150"/>
                    </a:lnTo>
                    <a:lnTo>
                      <a:pt x="3609975" y="0"/>
                    </a:lnTo>
                    <a:lnTo>
                      <a:pt x="4267200" y="923925"/>
                    </a:lnTo>
                    <a:lnTo>
                      <a:pt x="0" y="1895475"/>
                    </a:lnTo>
                    <a:close/>
                  </a:path>
                </a:pathLst>
              </a:custGeom>
              <a:gradFill>
                <a:gsLst>
                  <a:gs pos="0">
                    <a:srgbClr val="BF8F15"/>
                  </a:gs>
                  <a:gs pos="50000">
                    <a:srgbClr val="D9A217"/>
                  </a:gs>
                  <a:gs pos="100000">
                    <a:srgbClr val="F8B91B"/>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FFFFFF"/>
                  </a:solidFill>
                  <a:latin typeface="Arial"/>
                  <a:ea typeface="Arial"/>
                  <a:cs typeface="Arial"/>
                  <a:sym typeface="Arial"/>
                </a:endParaRPr>
              </a:p>
            </p:txBody>
          </p:sp>
          <p:sp>
            <p:nvSpPr>
              <p:cNvPr id="328" name="Shape 328"/>
              <p:cNvSpPr/>
              <p:nvPr/>
            </p:nvSpPr>
            <p:spPr>
              <a:xfrm>
                <a:off x="2081181" y="2512890"/>
                <a:ext cx="1990353" cy="505838"/>
              </a:xfrm>
              <a:custGeom>
                <a:pathLst>
                  <a:path extrusionOk="0" h="638281" w="2511486">
                    <a:moveTo>
                      <a:pt x="0" y="267280"/>
                    </a:moveTo>
                    <a:lnTo>
                      <a:pt x="376433" y="638281"/>
                    </a:lnTo>
                    <a:lnTo>
                      <a:pt x="2511486" y="540841"/>
                    </a:lnTo>
                    <a:lnTo>
                      <a:pt x="862548" y="0"/>
                    </a:lnTo>
                    <a:lnTo>
                      <a:pt x="0" y="267280"/>
                    </a:lnTo>
                    <a:close/>
                  </a:path>
                </a:pathLst>
              </a:custGeom>
              <a:gradFill>
                <a:gsLst>
                  <a:gs pos="0">
                    <a:srgbClr val="547D28"/>
                  </a:gs>
                  <a:gs pos="50000">
                    <a:srgbClr val="7AB73A"/>
                  </a:gs>
                  <a:gs pos="100000">
                    <a:srgbClr val="92DA46"/>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FFFFFF"/>
                  </a:solidFill>
                  <a:latin typeface="Calibri"/>
                  <a:ea typeface="Calibri"/>
                  <a:cs typeface="Calibri"/>
                  <a:sym typeface="Calibri"/>
                </a:endParaRPr>
              </a:p>
            </p:txBody>
          </p:sp>
          <p:sp>
            <p:nvSpPr>
              <p:cNvPr id="329" name="Shape 329"/>
              <p:cNvSpPr/>
              <p:nvPr/>
            </p:nvSpPr>
            <p:spPr>
              <a:xfrm>
                <a:off x="3510399" y="3674020"/>
                <a:ext cx="1086993" cy="143423"/>
              </a:xfrm>
              <a:custGeom>
                <a:pathLst>
                  <a:path extrusionOk="0" h="180975" w="1371600">
                    <a:moveTo>
                      <a:pt x="0" y="142875"/>
                    </a:moveTo>
                    <a:lnTo>
                      <a:pt x="1371600" y="180975"/>
                    </a:lnTo>
                    <a:lnTo>
                      <a:pt x="1295400" y="0"/>
                    </a:lnTo>
                    <a:lnTo>
                      <a:pt x="0" y="142875"/>
                    </a:lnTo>
                    <a:close/>
                  </a:path>
                </a:pathLst>
              </a:custGeom>
              <a:solidFill>
                <a:srgbClr val="0C0C0C">
                  <a:alpha val="4353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FFFFFF"/>
                  </a:solidFill>
                  <a:latin typeface="Calibri"/>
                  <a:ea typeface="Calibri"/>
                  <a:cs typeface="Calibri"/>
                  <a:sym typeface="Calibri"/>
                </a:endParaRPr>
              </a:p>
            </p:txBody>
          </p:sp>
          <p:sp>
            <p:nvSpPr>
              <p:cNvPr id="330" name="Shape 330"/>
              <p:cNvSpPr/>
              <p:nvPr/>
            </p:nvSpPr>
            <p:spPr>
              <a:xfrm>
                <a:off x="1835305" y="3530764"/>
                <a:ext cx="286845" cy="618982"/>
              </a:xfrm>
              <a:custGeom>
                <a:pathLst>
                  <a:path extrusionOk="0" h="781050" w="361950">
                    <a:moveTo>
                      <a:pt x="361950" y="495300"/>
                    </a:moveTo>
                    <a:lnTo>
                      <a:pt x="171450" y="781050"/>
                    </a:lnTo>
                    <a:lnTo>
                      <a:pt x="0" y="0"/>
                    </a:lnTo>
                    <a:lnTo>
                      <a:pt x="361950" y="495300"/>
                    </a:lnTo>
                    <a:close/>
                  </a:path>
                </a:pathLst>
              </a:custGeom>
              <a:solidFill>
                <a:srgbClr val="0C0C0C">
                  <a:alpha val="4353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FFFFFF"/>
                  </a:solidFill>
                  <a:latin typeface="Calibri"/>
                  <a:ea typeface="Calibri"/>
                  <a:cs typeface="Calibri"/>
                  <a:sym typeface="Calibri"/>
                </a:endParaRPr>
              </a:p>
            </p:txBody>
          </p:sp>
          <p:sp>
            <p:nvSpPr>
              <p:cNvPr id="331" name="Shape 331"/>
              <p:cNvSpPr/>
              <p:nvPr/>
            </p:nvSpPr>
            <p:spPr>
              <a:xfrm>
                <a:off x="1727127" y="2706986"/>
                <a:ext cx="665137" cy="1250042"/>
              </a:xfrm>
              <a:custGeom>
                <a:pathLst>
                  <a:path extrusionOk="0" h="1577340" w="839289">
                    <a:moveTo>
                      <a:pt x="466998" y="0"/>
                    </a:moveTo>
                    <a:lnTo>
                      <a:pt x="839289" y="378823"/>
                    </a:lnTo>
                    <a:lnTo>
                      <a:pt x="831547" y="399623"/>
                    </a:lnTo>
                    <a:lnTo>
                      <a:pt x="336369" y="1577340"/>
                    </a:lnTo>
                    <a:lnTo>
                      <a:pt x="0" y="653143"/>
                    </a:lnTo>
                    <a:lnTo>
                      <a:pt x="466998" y="0"/>
                    </a:lnTo>
                    <a:close/>
                  </a:path>
                </a:pathLst>
              </a:custGeom>
              <a:gradFill>
                <a:gsLst>
                  <a:gs pos="0">
                    <a:srgbClr val="7E8C12"/>
                  </a:gs>
                  <a:gs pos="50000">
                    <a:srgbClr val="ACBF18"/>
                  </a:gs>
                  <a:gs pos="100000">
                    <a:srgbClr val="DAF31F"/>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FFFFFF"/>
                  </a:solidFill>
                  <a:latin typeface="Calibri"/>
                  <a:ea typeface="Calibri"/>
                  <a:cs typeface="Calibri"/>
                  <a:sym typeface="Calibri"/>
                </a:endParaRPr>
              </a:p>
            </p:txBody>
          </p:sp>
          <p:sp>
            <p:nvSpPr>
              <p:cNvPr id="332" name="Shape 332"/>
              <p:cNvSpPr/>
              <p:nvPr/>
            </p:nvSpPr>
            <p:spPr>
              <a:xfrm>
                <a:off x="1990804" y="2939643"/>
                <a:ext cx="2601019" cy="1011938"/>
              </a:xfrm>
              <a:custGeom>
                <a:pathLst>
                  <a:path extrusionOk="0" h="1276894" w="3282043">
                    <a:moveTo>
                      <a:pt x="0" y="1276894"/>
                    </a:moveTo>
                    <a:lnTo>
                      <a:pt x="3282043" y="966651"/>
                    </a:lnTo>
                    <a:lnTo>
                      <a:pt x="2625635" y="0"/>
                    </a:lnTo>
                    <a:lnTo>
                      <a:pt x="499655" y="84909"/>
                    </a:lnTo>
                    <a:lnTo>
                      <a:pt x="0" y="1276894"/>
                    </a:lnTo>
                    <a:close/>
                  </a:path>
                </a:pathLst>
              </a:custGeom>
              <a:gradFill>
                <a:gsLst>
                  <a:gs pos="0">
                    <a:srgbClr val="7E8C12"/>
                  </a:gs>
                  <a:gs pos="50000">
                    <a:srgbClr val="ACBF18"/>
                  </a:gs>
                  <a:gs pos="100000">
                    <a:srgbClr val="DAF31F"/>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FFFFFF"/>
                  </a:solidFill>
                  <a:latin typeface="Arial"/>
                  <a:ea typeface="Arial"/>
                  <a:cs typeface="Arial"/>
                  <a:sym typeface="Arial"/>
                </a:endParaRPr>
              </a:p>
            </p:txBody>
          </p:sp>
          <p:grpSp>
            <p:nvGrpSpPr>
              <p:cNvPr id="333" name="Shape 333"/>
              <p:cNvGrpSpPr/>
              <p:nvPr/>
            </p:nvGrpSpPr>
            <p:grpSpPr>
              <a:xfrm>
                <a:off x="2053959" y="1450778"/>
                <a:ext cx="2007594" cy="1676211"/>
                <a:chOff x="5445997" y="2184629"/>
                <a:chExt cx="1754890" cy="1465219"/>
              </a:xfrm>
            </p:grpSpPr>
            <p:sp>
              <p:nvSpPr>
                <p:cNvPr id="334" name="Shape 334"/>
                <p:cNvSpPr/>
                <p:nvPr/>
              </p:nvSpPr>
              <p:spPr>
                <a:xfrm>
                  <a:off x="5804127" y="3492862"/>
                  <a:ext cx="798281" cy="156986"/>
                </a:xfrm>
                <a:custGeom>
                  <a:pathLst>
                    <a:path extrusionOk="0" h="226695" w="1152752">
                      <a:moveTo>
                        <a:pt x="0" y="20955"/>
                      </a:moveTo>
                      <a:lnTo>
                        <a:pt x="78377" y="226695"/>
                      </a:lnTo>
                      <a:lnTo>
                        <a:pt x="1152752" y="0"/>
                      </a:lnTo>
                      <a:lnTo>
                        <a:pt x="0" y="20955"/>
                      </a:lnTo>
                      <a:close/>
                    </a:path>
                  </a:pathLst>
                </a:custGeom>
                <a:solidFill>
                  <a:srgbClr val="0C0C0C">
                    <a:alpha val="6353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FFFFFF"/>
                    </a:solidFill>
                    <a:latin typeface="Calibri"/>
                    <a:ea typeface="Calibri"/>
                    <a:cs typeface="Calibri"/>
                    <a:sym typeface="Calibri"/>
                  </a:endParaRPr>
                </a:p>
              </p:txBody>
            </p:sp>
            <p:sp>
              <p:nvSpPr>
                <p:cNvPr id="335" name="Shape 335"/>
                <p:cNvSpPr/>
                <p:nvPr/>
              </p:nvSpPr>
              <p:spPr>
                <a:xfrm>
                  <a:off x="5445997" y="3284407"/>
                  <a:ext cx="205797" cy="126644"/>
                </a:xfrm>
                <a:custGeom>
                  <a:pathLst>
                    <a:path extrusionOk="0" h="182880" w="297180">
                      <a:moveTo>
                        <a:pt x="0" y="124097"/>
                      </a:moveTo>
                      <a:lnTo>
                        <a:pt x="65314" y="0"/>
                      </a:lnTo>
                      <a:lnTo>
                        <a:pt x="297180" y="182880"/>
                      </a:lnTo>
                      <a:lnTo>
                        <a:pt x="0" y="124097"/>
                      </a:lnTo>
                      <a:close/>
                    </a:path>
                  </a:pathLst>
                </a:custGeom>
                <a:solidFill>
                  <a:srgbClr val="0C0C0C">
                    <a:alpha val="6353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FFFFFF"/>
                    </a:solidFill>
                    <a:latin typeface="Calibri"/>
                    <a:ea typeface="Calibri"/>
                    <a:cs typeface="Calibri"/>
                    <a:sym typeface="Calibri"/>
                  </a:endParaRPr>
                </a:p>
              </p:txBody>
            </p:sp>
            <p:sp>
              <p:nvSpPr>
                <p:cNvPr id="336" name="Shape 336"/>
                <p:cNvSpPr/>
                <p:nvPr/>
              </p:nvSpPr>
              <p:spPr>
                <a:xfrm>
                  <a:off x="5844738" y="2184629"/>
                  <a:ext cx="1356149" cy="1353515"/>
                </a:xfrm>
                <a:custGeom>
                  <a:pathLst>
                    <a:path extrusionOk="0" h="1954534" w="1958338">
                      <a:moveTo>
                        <a:pt x="0" y="1954534"/>
                      </a:moveTo>
                      <a:lnTo>
                        <a:pt x="658822" y="0"/>
                      </a:lnTo>
                      <a:lnTo>
                        <a:pt x="1958338" y="1843822"/>
                      </a:lnTo>
                      <a:lnTo>
                        <a:pt x="0" y="1954534"/>
                      </a:lnTo>
                      <a:close/>
                    </a:path>
                  </a:pathLst>
                </a:custGeom>
                <a:gradFill>
                  <a:gsLst>
                    <a:gs pos="0">
                      <a:srgbClr val="197B8C"/>
                    </a:gs>
                    <a:gs pos="50000">
                      <a:srgbClr val="22A8BF"/>
                    </a:gs>
                    <a:gs pos="100000">
                      <a:srgbClr val="2BD5F3"/>
                    </a:gs>
                  </a:gsLst>
                  <a:lin ang="0" scaled="0"/>
                </a:gradFill>
                <a:ln>
                  <a:noFill/>
                </a:ln>
              </p:spPr>
              <p:txBody>
                <a:bodyPr anchorCtr="1" anchor="b" bIns="2286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FFFFFF"/>
                    </a:solidFill>
                    <a:latin typeface="Arial"/>
                    <a:ea typeface="Arial"/>
                    <a:cs typeface="Arial"/>
                    <a:sym typeface="Arial"/>
                  </a:endParaRPr>
                </a:p>
              </p:txBody>
            </p:sp>
          </p:grpSp>
          <p:sp>
            <p:nvSpPr>
              <p:cNvPr id="337" name="Shape 337"/>
              <p:cNvSpPr/>
              <p:nvPr/>
            </p:nvSpPr>
            <p:spPr>
              <a:xfrm>
                <a:off x="2050261" y="1451896"/>
                <a:ext cx="988998" cy="1552074"/>
              </a:xfrm>
              <a:custGeom>
                <a:pathLst>
                  <a:path extrusionOk="0" h="1958453" w="1247947">
                    <a:moveTo>
                      <a:pt x="588532" y="1958453"/>
                    </a:moveTo>
                    <a:lnTo>
                      <a:pt x="0" y="1598612"/>
                    </a:lnTo>
                    <a:lnTo>
                      <a:pt x="1247947" y="0"/>
                    </a:lnTo>
                    <a:lnTo>
                      <a:pt x="588532" y="1958453"/>
                    </a:lnTo>
                    <a:close/>
                  </a:path>
                </a:pathLst>
              </a:custGeom>
              <a:gradFill>
                <a:gsLst>
                  <a:gs pos="0">
                    <a:srgbClr val="197B8C"/>
                  </a:gs>
                  <a:gs pos="50000">
                    <a:srgbClr val="22A8BF"/>
                  </a:gs>
                  <a:gs pos="100000">
                    <a:srgbClr val="2BD5F3"/>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FFFFFF"/>
                  </a:solidFill>
                  <a:latin typeface="Calibri"/>
                  <a:ea typeface="Calibri"/>
                  <a:cs typeface="Calibri"/>
                  <a:sym typeface="Calibri"/>
                </a:endParaRPr>
              </a:p>
            </p:txBody>
          </p:sp>
          <p:sp>
            <p:nvSpPr>
              <p:cNvPr id="338" name="Shape 338"/>
              <p:cNvSpPr txBox="1"/>
              <p:nvPr/>
            </p:nvSpPr>
            <p:spPr>
              <a:xfrm rot="-314756">
                <a:off x="2861804" y="5018430"/>
                <a:ext cx="1450275" cy="369359"/>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FFFFFF"/>
                  </a:solidFill>
                  <a:latin typeface="Varela Round"/>
                  <a:ea typeface="Varela Round"/>
                  <a:cs typeface="Varela Round"/>
                  <a:sym typeface="Varela Round"/>
                </a:endParaRPr>
              </a:p>
            </p:txBody>
          </p:sp>
          <p:sp>
            <p:nvSpPr>
              <p:cNvPr id="339" name="Shape 339"/>
              <p:cNvSpPr txBox="1"/>
              <p:nvPr/>
            </p:nvSpPr>
            <p:spPr>
              <a:xfrm rot="-667019">
                <a:off x="2664759" y="4090007"/>
                <a:ext cx="1450111" cy="369309"/>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lang="en" sz="1100">
                    <a:solidFill>
                      <a:srgbClr val="FFFFFF"/>
                    </a:solidFill>
                    <a:latin typeface="Varela Round"/>
                    <a:ea typeface="Varela Round"/>
                    <a:cs typeface="Varela Round"/>
                    <a:sym typeface="Varela Round"/>
                  </a:rPr>
                  <a:t>Low</a:t>
                </a:r>
                <a:endParaRPr b="0" i="0" sz="1100" u="none" cap="none" strike="noStrike">
                  <a:solidFill>
                    <a:srgbClr val="FFFFFF"/>
                  </a:solidFill>
                  <a:latin typeface="Varela Round"/>
                  <a:ea typeface="Varela Round"/>
                  <a:cs typeface="Varela Round"/>
                  <a:sym typeface="Varela Round"/>
                </a:endParaRPr>
              </a:p>
            </p:txBody>
          </p:sp>
          <p:sp>
            <p:nvSpPr>
              <p:cNvPr id="340" name="Shape 340"/>
              <p:cNvSpPr txBox="1"/>
              <p:nvPr/>
            </p:nvSpPr>
            <p:spPr>
              <a:xfrm rot="-314756">
                <a:off x="2524178" y="3189630"/>
                <a:ext cx="1450275" cy="369359"/>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lang="en" sz="1100">
                    <a:solidFill>
                      <a:srgbClr val="FFFFFF"/>
                    </a:solidFill>
                    <a:latin typeface="Varela Round"/>
                    <a:ea typeface="Varela Round"/>
                    <a:cs typeface="Varela Round"/>
                    <a:sym typeface="Varela Round"/>
                  </a:rPr>
                  <a:t>Medium</a:t>
                </a:r>
                <a:endParaRPr b="0" i="0" sz="1100" u="none" cap="none" strike="noStrike">
                  <a:solidFill>
                    <a:srgbClr val="FFFFFF"/>
                  </a:solidFill>
                  <a:latin typeface="Varela Round"/>
                  <a:ea typeface="Varela Round"/>
                  <a:cs typeface="Varela Round"/>
                  <a:sym typeface="Varela Round"/>
                </a:endParaRPr>
              </a:p>
            </p:txBody>
          </p:sp>
          <p:sp>
            <p:nvSpPr>
              <p:cNvPr id="341" name="Shape 341"/>
              <p:cNvSpPr txBox="1"/>
              <p:nvPr/>
            </p:nvSpPr>
            <p:spPr>
              <a:xfrm rot="-203867">
                <a:off x="2737749" y="2249323"/>
                <a:ext cx="966800" cy="646442"/>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lang="en" sz="1100">
                    <a:solidFill>
                      <a:srgbClr val="FFFFFF"/>
                    </a:solidFill>
                    <a:latin typeface="Varela Round"/>
                    <a:ea typeface="Varela Round"/>
                    <a:cs typeface="Varela Round"/>
                    <a:sym typeface="Varela Round"/>
                  </a:rPr>
                  <a:t>High</a:t>
                </a:r>
                <a:endParaRPr b="0" i="0" sz="1100" u="none" cap="none" strike="noStrike">
                  <a:solidFill>
                    <a:srgbClr val="FFFFFF"/>
                  </a:solidFill>
                  <a:latin typeface="Varela Round"/>
                  <a:ea typeface="Varela Round"/>
                  <a:cs typeface="Varela Round"/>
                  <a:sym typeface="Varela Round"/>
                </a:endParaRPr>
              </a:p>
            </p:txBody>
          </p:sp>
        </p:grpSp>
      </p:gr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5" name="Shape 345"/>
        <p:cNvGrpSpPr/>
        <p:nvPr/>
      </p:nvGrpSpPr>
      <p:grpSpPr>
        <a:xfrm>
          <a:off x="0" y="0"/>
          <a:ext cx="0" cy="0"/>
          <a:chOff x="0" y="0"/>
          <a:chExt cx="0" cy="0"/>
        </a:xfrm>
      </p:grpSpPr>
      <p:sp>
        <p:nvSpPr>
          <p:cNvPr id="346" name="Shape 346"/>
          <p:cNvSpPr txBox="1"/>
          <p:nvPr>
            <p:ph type="title"/>
          </p:nvPr>
        </p:nvSpPr>
        <p:spPr>
          <a:xfrm>
            <a:off x="2591200" y="100400"/>
            <a:ext cx="5275500" cy="6411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b="1" lang="en" sz="2400"/>
              <a:t>User Stories</a:t>
            </a:r>
            <a:endParaRPr b="1" sz="2400"/>
          </a:p>
        </p:txBody>
      </p:sp>
      <p:sp>
        <p:nvSpPr>
          <p:cNvPr id="347" name="Shape 347"/>
          <p:cNvSpPr txBox="1"/>
          <p:nvPr>
            <p:ph idx="1" type="body"/>
          </p:nvPr>
        </p:nvSpPr>
        <p:spPr>
          <a:xfrm>
            <a:off x="2591200" y="883950"/>
            <a:ext cx="1700400" cy="3375600"/>
          </a:xfrm>
          <a:prstGeom prst="rect">
            <a:avLst/>
          </a:prstGeom>
        </p:spPr>
        <p:txBody>
          <a:bodyPr anchorCtr="0" anchor="t" bIns="91425" lIns="91425" spcFirstLastPara="1" rIns="91425" wrap="square" tIns="91425">
            <a:noAutofit/>
          </a:bodyPr>
          <a:lstStyle/>
          <a:p>
            <a:pPr indent="0" lvl="0" marL="0">
              <a:spcBef>
                <a:spcPts val="600"/>
              </a:spcBef>
              <a:spcAft>
                <a:spcPts val="0"/>
              </a:spcAft>
              <a:buNone/>
            </a:pPr>
            <a:r>
              <a:rPr lang="en"/>
              <a:t>Blue(high priority)</a:t>
            </a:r>
            <a:endParaRPr/>
          </a:p>
        </p:txBody>
      </p:sp>
      <p:sp>
        <p:nvSpPr>
          <p:cNvPr id="348" name="Shape 348"/>
          <p:cNvSpPr txBox="1"/>
          <p:nvPr>
            <p:ph idx="2" type="body"/>
          </p:nvPr>
        </p:nvSpPr>
        <p:spPr>
          <a:xfrm>
            <a:off x="4438350" y="812725"/>
            <a:ext cx="1700400" cy="4330800"/>
          </a:xfrm>
          <a:prstGeom prst="rect">
            <a:avLst/>
          </a:prstGeom>
        </p:spPr>
        <p:txBody>
          <a:bodyPr anchorCtr="0" anchor="t" bIns="91425" lIns="91425" spcFirstLastPara="1" rIns="91425" wrap="square" tIns="91425">
            <a:noAutofit/>
          </a:bodyPr>
          <a:lstStyle/>
          <a:p>
            <a:pPr indent="0" lvl="0" marL="0">
              <a:spcBef>
                <a:spcPts val="600"/>
              </a:spcBef>
              <a:spcAft>
                <a:spcPts val="0"/>
              </a:spcAft>
              <a:buNone/>
            </a:pPr>
            <a:r>
              <a:rPr lang="en"/>
              <a:t>Green(next priority)</a:t>
            </a:r>
            <a:endParaRPr/>
          </a:p>
        </p:txBody>
      </p:sp>
      <p:sp>
        <p:nvSpPr>
          <p:cNvPr id="349" name="Shape 349"/>
          <p:cNvSpPr txBox="1"/>
          <p:nvPr>
            <p:ph idx="3" type="body"/>
          </p:nvPr>
        </p:nvSpPr>
        <p:spPr>
          <a:xfrm>
            <a:off x="6285496" y="812725"/>
            <a:ext cx="1700400" cy="3375600"/>
          </a:xfrm>
          <a:prstGeom prst="rect">
            <a:avLst/>
          </a:prstGeom>
        </p:spPr>
        <p:txBody>
          <a:bodyPr anchorCtr="0" anchor="t" bIns="91425" lIns="91425" spcFirstLastPara="1" rIns="91425" wrap="square" tIns="91425">
            <a:noAutofit/>
          </a:bodyPr>
          <a:lstStyle/>
          <a:p>
            <a:pPr indent="0" lvl="0" marL="0">
              <a:spcBef>
                <a:spcPts val="600"/>
              </a:spcBef>
              <a:spcAft>
                <a:spcPts val="0"/>
              </a:spcAft>
              <a:buNone/>
            </a:pPr>
            <a:r>
              <a:rPr lang="en"/>
              <a:t>Yellow(last priority)</a:t>
            </a:r>
            <a:endParaRPr/>
          </a:p>
        </p:txBody>
      </p:sp>
      <p:sp>
        <p:nvSpPr>
          <p:cNvPr id="350" name="Shape 350"/>
          <p:cNvSpPr/>
          <p:nvPr/>
        </p:nvSpPr>
        <p:spPr>
          <a:xfrm>
            <a:off x="2604075" y="1565400"/>
            <a:ext cx="1609500" cy="800100"/>
          </a:xfrm>
          <a:prstGeom prst="snip1Rect">
            <a:avLst>
              <a:gd fmla="val 16667" name="adj"/>
            </a:avLst>
          </a:prstGeom>
          <a:solidFill>
            <a:srgbClr val="00ACC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rPr lang="en">
                <a:solidFill>
                  <a:srgbClr val="FFFF00"/>
                </a:solidFill>
              </a:rPr>
              <a:t>As a user want to register as a volunteer</a:t>
            </a:r>
            <a:endParaRPr>
              <a:solidFill>
                <a:srgbClr val="FFFF00"/>
              </a:solidFill>
            </a:endParaRPr>
          </a:p>
        </p:txBody>
      </p:sp>
      <p:sp>
        <p:nvSpPr>
          <p:cNvPr id="351" name="Shape 351"/>
          <p:cNvSpPr/>
          <p:nvPr/>
        </p:nvSpPr>
        <p:spPr>
          <a:xfrm>
            <a:off x="2604075" y="2542050"/>
            <a:ext cx="1609500" cy="800100"/>
          </a:xfrm>
          <a:prstGeom prst="snip1Rect">
            <a:avLst>
              <a:gd fmla="val 16667" name="adj"/>
            </a:avLst>
          </a:prstGeom>
          <a:solidFill>
            <a:srgbClr val="00ACC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rPr lang="en">
                <a:solidFill>
                  <a:srgbClr val="FFFF00"/>
                </a:solidFill>
              </a:rPr>
              <a:t>As organizer, want to create event .</a:t>
            </a:r>
            <a:endParaRPr>
              <a:solidFill>
                <a:srgbClr val="FFFF00"/>
              </a:solidFill>
            </a:endParaRPr>
          </a:p>
        </p:txBody>
      </p:sp>
      <p:sp>
        <p:nvSpPr>
          <p:cNvPr id="352" name="Shape 352"/>
          <p:cNvSpPr/>
          <p:nvPr/>
        </p:nvSpPr>
        <p:spPr>
          <a:xfrm>
            <a:off x="2636650" y="3518700"/>
            <a:ext cx="1609500" cy="1071600"/>
          </a:xfrm>
          <a:prstGeom prst="snip1Rect">
            <a:avLst>
              <a:gd fmla="val 16667" name="adj"/>
            </a:avLst>
          </a:prstGeom>
          <a:solidFill>
            <a:srgbClr val="00ACC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rPr lang="en">
                <a:solidFill>
                  <a:srgbClr val="FFFF00"/>
                </a:solidFill>
              </a:rPr>
              <a:t>As user want to provide information about myself to all.</a:t>
            </a:r>
            <a:endParaRPr>
              <a:solidFill>
                <a:srgbClr val="FFFF00"/>
              </a:solidFill>
            </a:endParaRPr>
          </a:p>
        </p:txBody>
      </p:sp>
      <p:sp>
        <p:nvSpPr>
          <p:cNvPr id="353" name="Shape 353"/>
          <p:cNvSpPr/>
          <p:nvPr/>
        </p:nvSpPr>
        <p:spPr>
          <a:xfrm>
            <a:off x="4483813" y="1400625"/>
            <a:ext cx="1609500" cy="800100"/>
          </a:xfrm>
          <a:prstGeom prst="snip1Rect">
            <a:avLst>
              <a:gd fmla="val 16667" name="adj"/>
            </a:avLst>
          </a:prstGeom>
          <a:solidFill>
            <a:srgbClr val="BBCD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rPr lang="en">
                <a:solidFill>
                  <a:srgbClr val="0000FF"/>
                </a:solidFill>
              </a:rPr>
              <a:t>As organizer, I want to prioritize need.</a:t>
            </a:r>
            <a:endParaRPr>
              <a:solidFill>
                <a:srgbClr val="0000FF"/>
              </a:solidFill>
            </a:endParaRPr>
          </a:p>
        </p:txBody>
      </p:sp>
      <p:sp>
        <p:nvSpPr>
          <p:cNvPr id="354" name="Shape 354"/>
          <p:cNvSpPr/>
          <p:nvPr/>
        </p:nvSpPr>
        <p:spPr>
          <a:xfrm>
            <a:off x="4483813" y="2294550"/>
            <a:ext cx="1609500" cy="894600"/>
          </a:xfrm>
          <a:prstGeom prst="snip1Rect">
            <a:avLst>
              <a:gd fmla="val 16667" name="adj"/>
            </a:avLst>
          </a:prstGeom>
          <a:solidFill>
            <a:srgbClr val="BBCD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rPr lang="en">
                <a:solidFill>
                  <a:srgbClr val="0000FF"/>
                </a:solidFill>
              </a:rPr>
              <a:t>As a volunteer want to help through some way.</a:t>
            </a:r>
            <a:endParaRPr>
              <a:solidFill>
                <a:srgbClr val="0000FF"/>
              </a:solidFill>
            </a:endParaRPr>
          </a:p>
        </p:txBody>
      </p:sp>
      <p:sp>
        <p:nvSpPr>
          <p:cNvPr id="355" name="Shape 355"/>
          <p:cNvSpPr/>
          <p:nvPr/>
        </p:nvSpPr>
        <p:spPr>
          <a:xfrm>
            <a:off x="4483800" y="3282975"/>
            <a:ext cx="1609500" cy="800100"/>
          </a:xfrm>
          <a:prstGeom prst="snip1Rect">
            <a:avLst>
              <a:gd fmla="val 16667" name="adj"/>
            </a:avLst>
          </a:prstGeom>
          <a:solidFill>
            <a:srgbClr val="BBCD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rPr lang="en">
                <a:solidFill>
                  <a:srgbClr val="0000FF"/>
                </a:solidFill>
              </a:rPr>
              <a:t>As user want to tag my location</a:t>
            </a:r>
            <a:endParaRPr>
              <a:solidFill>
                <a:srgbClr val="0000FF"/>
              </a:solidFill>
            </a:endParaRPr>
          </a:p>
        </p:txBody>
      </p:sp>
      <p:sp>
        <p:nvSpPr>
          <p:cNvPr id="356" name="Shape 356"/>
          <p:cNvSpPr/>
          <p:nvPr/>
        </p:nvSpPr>
        <p:spPr>
          <a:xfrm>
            <a:off x="4483813" y="4176900"/>
            <a:ext cx="1609500" cy="894600"/>
          </a:xfrm>
          <a:prstGeom prst="snip1Rect">
            <a:avLst>
              <a:gd fmla="val 16667" name="adj"/>
            </a:avLst>
          </a:prstGeom>
          <a:solidFill>
            <a:srgbClr val="BBCD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rPr lang="en">
                <a:solidFill>
                  <a:srgbClr val="0000FF"/>
                </a:solidFill>
              </a:rPr>
              <a:t>As organizer want to add resources to needy.</a:t>
            </a:r>
            <a:endParaRPr>
              <a:solidFill>
                <a:srgbClr val="0000FF"/>
              </a:solidFill>
            </a:endParaRPr>
          </a:p>
        </p:txBody>
      </p:sp>
      <p:sp>
        <p:nvSpPr>
          <p:cNvPr id="357" name="Shape 357"/>
          <p:cNvSpPr/>
          <p:nvPr/>
        </p:nvSpPr>
        <p:spPr>
          <a:xfrm>
            <a:off x="6363525" y="1565400"/>
            <a:ext cx="1609500" cy="800100"/>
          </a:xfrm>
          <a:prstGeom prst="snip1Rect">
            <a:avLst>
              <a:gd fmla="val 16667" name="adj"/>
            </a:avLst>
          </a:prstGeom>
          <a:solidFill>
            <a:srgbClr val="F8BB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rPr lang="en"/>
              <a:t>As organizer want to assign events.</a:t>
            </a:r>
            <a:endParaRPr/>
          </a:p>
        </p:txBody>
      </p:sp>
      <p:sp>
        <p:nvSpPr>
          <p:cNvPr id="358" name="Shape 358"/>
          <p:cNvSpPr/>
          <p:nvPr/>
        </p:nvSpPr>
        <p:spPr>
          <a:xfrm>
            <a:off x="6363525" y="2482875"/>
            <a:ext cx="1609500" cy="800100"/>
          </a:xfrm>
          <a:prstGeom prst="snip1Rect">
            <a:avLst>
              <a:gd fmla="val 16667" name="adj"/>
            </a:avLst>
          </a:prstGeom>
          <a:solidFill>
            <a:srgbClr val="F8BB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rPr lang="en">
                <a:solidFill>
                  <a:schemeClr val="dk1"/>
                </a:solidFill>
              </a:rPr>
              <a:t>As organizer want to merge events</a:t>
            </a:r>
            <a:endParaRPr>
              <a:solidFill>
                <a:schemeClr val="dk1"/>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gradFill>
          <a:gsLst>
            <a:gs pos="0">
              <a:srgbClr val="F5D0D0"/>
            </a:gs>
            <a:gs pos="100000">
              <a:srgbClr val="D96868"/>
            </a:gs>
          </a:gsLst>
          <a:lin ang="5400012" scaled="0"/>
        </a:gradFill>
      </p:bgPr>
    </p:bg>
    <p:spTree>
      <p:nvGrpSpPr>
        <p:cNvPr id="362" name="Shape 362"/>
        <p:cNvGrpSpPr/>
        <p:nvPr/>
      </p:nvGrpSpPr>
      <p:grpSpPr>
        <a:xfrm>
          <a:off x="0" y="0"/>
          <a:ext cx="0" cy="0"/>
          <a:chOff x="0" y="0"/>
          <a:chExt cx="0" cy="0"/>
        </a:xfrm>
      </p:grpSpPr>
      <p:sp>
        <p:nvSpPr>
          <p:cNvPr id="363" name="Shape 363"/>
          <p:cNvSpPr txBox="1"/>
          <p:nvPr>
            <p:ph type="title"/>
          </p:nvPr>
        </p:nvSpPr>
        <p:spPr>
          <a:xfrm>
            <a:off x="2949125" y="0"/>
            <a:ext cx="5275500" cy="6411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b="1" lang="en" sz="2400">
                <a:solidFill>
                  <a:srgbClr val="4C1130"/>
                </a:solidFill>
              </a:rPr>
              <a:t>Technique of MOSCOW &amp; DEEP</a:t>
            </a:r>
            <a:endParaRPr b="1" sz="2400">
              <a:solidFill>
                <a:srgbClr val="4C1130"/>
              </a:solidFill>
            </a:endParaRPr>
          </a:p>
        </p:txBody>
      </p:sp>
      <p:pic>
        <p:nvPicPr>
          <p:cNvPr id="364" name="Shape 364"/>
          <p:cNvPicPr preferRelativeResize="0"/>
          <p:nvPr/>
        </p:nvPicPr>
        <p:blipFill rotWithShape="1">
          <a:blip r:embed="rId3">
            <a:alphaModFix/>
          </a:blip>
          <a:srcRect b="0" l="1978" r="7286" t="19413"/>
          <a:stretch/>
        </p:blipFill>
        <p:spPr>
          <a:xfrm>
            <a:off x="2949125" y="795400"/>
            <a:ext cx="4562475" cy="2121025"/>
          </a:xfrm>
          <a:prstGeom prst="rect">
            <a:avLst/>
          </a:prstGeom>
          <a:noFill/>
          <a:ln>
            <a:noFill/>
          </a:ln>
        </p:spPr>
      </p:pic>
      <p:pic>
        <p:nvPicPr>
          <p:cNvPr id="365" name="Shape 365"/>
          <p:cNvPicPr preferRelativeResize="0"/>
          <p:nvPr/>
        </p:nvPicPr>
        <p:blipFill rotWithShape="1">
          <a:blip r:embed="rId4">
            <a:alphaModFix/>
          </a:blip>
          <a:srcRect b="79630" l="0" r="64035" t="0"/>
          <a:stretch/>
        </p:blipFill>
        <p:spPr>
          <a:xfrm>
            <a:off x="3712525" y="3193575"/>
            <a:ext cx="2198651" cy="11227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9" name="Shape 369"/>
        <p:cNvGrpSpPr/>
        <p:nvPr/>
      </p:nvGrpSpPr>
      <p:grpSpPr>
        <a:xfrm>
          <a:off x="0" y="0"/>
          <a:ext cx="0" cy="0"/>
          <a:chOff x="0" y="0"/>
          <a:chExt cx="0" cy="0"/>
        </a:xfrm>
      </p:grpSpPr>
      <p:sp>
        <p:nvSpPr>
          <p:cNvPr id="370" name="Shape 370"/>
          <p:cNvSpPr txBox="1"/>
          <p:nvPr>
            <p:ph type="ctrTitle"/>
          </p:nvPr>
        </p:nvSpPr>
        <p:spPr>
          <a:xfrm>
            <a:off x="1773750" y="2421550"/>
            <a:ext cx="5596500" cy="11598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rgbClr val="617A86"/>
              </a:buClr>
              <a:buSzPts val="3600"/>
              <a:buFont typeface="Nixie One"/>
              <a:buNone/>
            </a:pPr>
            <a:r>
              <a:rPr lang="en"/>
              <a:t>Sprint</a:t>
            </a:r>
            <a:endParaRPr b="0" i="0" sz="3600" u="none" cap="none" strike="noStrike">
              <a:solidFill>
                <a:srgbClr val="617A86"/>
              </a:solidFill>
              <a:latin typeface="Nixie One"/>
              <a:ea typeface="Nixie One"/>
              <a:cs typeface="Nixie One"/>
              <a:sym typeface="Nixie One"/>
            </a:endParaRPr>
          </a:p>
        </p:txBody>
      </p:sp>
      <p:sp>
        <p:nvSpPr>
          <p:cNvPr id="371" name="Shape 371"/>
          <p:cNvSpPr txBox="1"/>
          <p:nvPr>
            <p:ph idx="1" type="subTitle"/>
          </p:nvPr>
        </p:nvSpPr>
        <p:spPr>
          <a:xfrm>
            <a:off x="1773750" y="3449654"/>
            <a:ext cx="5596500" cy="784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A1BECC"/>
              </a:buClr>
              <a:buSzPts val="2400"/>
              <a:buFont typeface="Varela Round"/>
              <a:buNone/>
            </a:pPr>
            <a:r>
              <a:rPr b="1" i="0" lang="en" sz="2400" u="none" cap="none" strike="noStrike">
                <a:solidFill>
                  <a:srgbClr val="A1BECC"/>
                </a:solidFill>
                <a:latin typeface="Varela Round"/>
                <a:ea typeface="Varela Round"/>
                <a:cs typeface="Varela Round"/>
                <a:sym typeface="Varela Round"/>
              </a:rPr>
              <a:t>Let’s start with the first </a:t>
            </a:r>
            <a:r>
              <a:rPr lang="en"/>
              <a:t>sprint and experiences.</a:t>
            </a:r>
            <a:endParaRPr b="1" i="0" sz="2400" u="none" cap="none" strike="noStrike">
              <a:solidFill>
                <a:srgbClr val="A1BECC"/>
              </a:solidFill>
              <a:latin typeface="Varela Round"/>
              <a:ea typeface="Varela Round"/>
              <a:cs typeface="Varela Round"/>
              <a:sym typeface="Varela Round"/>
            </a:endParaRPr>
          </a:p>
        </p:txBody>
      </p:sp>
      <p:sp>
        <p:nvSpPr>
          <p:cNvPr id="372" name="Shape 372"/>
          <p:cNvSpPr txBox="1"/>
          <p:nvPr/>
        </p:nvSpPr>
        <p:spPr>
          <a:xfrm>
            <a:off x="3050275" y="47550"/>
            <a:ext cx="2975400" cy="19905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600"/>
              <a:buFont typeface="Arial"/>
              <a:buNone/>
            </a:pPr>
            <a:r>
              <a:rPr b="1" i="0" lang="en" sz="9600" u="none" cap="none" strike="noStrike">
                <a:solidFill>
                  <a:srgbClr val="00ACC3"/>
                </a:solidFill>
                <a:latin typeface="Varela Round"/>
                <a:ea typeface="Varela Round"/>
                <a:cs typeface="Varela Round"/>
                <a:sym typeface="Varela Round"/>
              </a:rPr>
              <a:t>1</a:t>
            </a:r>
            <a:endParaRPr b="1" i="0" sz="9600" u="none" cap="none" strike="noStrike">
              <a:solidFill>
                <a:srgbClr val="00ACC3"/>
              </a:solidFill>
              <a:latin typeface="Varela Round"/>
              <a:ea typeface="Varela Round"/>
              <a:cs typeface="Varela Round"/>
              <a:sym typeface="Varela Roun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197B8C"/>
        </a:solidFill>
      </p:bgPr>
    </p:bg>
    <p:spTree>
      <p:nvGrpSpPr>
        <p:cNvPr id="376" name="Shape 376"/>
        <p:cNvGrpSpPr/>
        <p:nvPr/>
      </p:nvGrpSpPr>
      <p:grpSpPr>
        <a:xfrm>
          <a:off x="0" y="0"/>
          <a:ext cx="0" cy="0"/>
          <a:chOff x="0" y="0"/>
          <a:chExt cx="0" cy="0"/>
        </a:xfrm>
      </p:grpSpPr>
      <p:sp>
        <p:nvSpPr>
          <p:cNvPr id="377" name="Shape 377"/>
          <p:cNvSpPr txBox="1"/>
          <p:nvPr>
            <p:ph idx="1" type="body"/>
          </p:nvPr>
        </p:nvSpPr>
        <p:spPr>
          <a:xfrm>
            <a:off x="1246225" y="4177700"/>
            <a:ext cx="6651600" cy="519600"/>
          </a:xfrm>
          <a:prstGeom prst="rect">
            <a:avLst/>
          </a:prstGeom>
        </p:spPr>
        <p:txBody>
          <a:bodyPr anchorCtr="0" anchor="t" bIns="91425" lIns="91425" spcFirstLastPara="1" rIns="91425" wrap="square" tIns="91425">
            <a:noAutofit/>
          </a:bodyPr>
          <a:lstStyle/>
          <a:p>
            <a:pPr indent="0" lvl="0" marL="0">
              <a:spcBef>
                <a:spcPts val="360"/>
              </a:spcBef>
              <a:spcAft>
                <a:spcPts val="0"/>
              </a:spcAft>
              <a:buNone/>
            </a:pPr>
            <a:r>
              <a:t/>
            </a:r>
            <a:endParaRPr/>
          </a:p>
        </p:txBody>
      </p:sp>
      <p:pic>
        <p:nvPicPr>
          <p:cNvPr id="378" name="Shape 378"/>
          <p:cNvPicPr preferRelativeResize="0"/>
          <p:nvPr/>
        </p:nvPicPr>
        <p:blipFill rotWithShape="1">
          <a:blip r:embed="rId3">
            <a:alphaModFix/>
          </a:blip>
          <a:srcRect b="2957" l="9415" r="1003" t="14439"/>
          <a:stretch/>
        </p:blipFill>
        <p:spPr>
          <a:xfrm>
            <a:off x="941600" y="631775"/>
            <a:ext cx="7050374" cy="38799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2" name="Shape 382"/>
        <p:cNvGrpSpPr/>
        <p:nvPr/>
      </p:nvGrpSpPr>
      <p:grpSpPr>
        <a:xfrm>
          <a:off x="0" y="0"/>
          <a:ext cx="0" cy="0"/>
          <a:chOff x="0" y="0"/>
          <a:chExt cx="0" cy="0"/>
        </a:xfrm>
      </p:grpSpPr>
      <p:sp>
        <p:nvSpPr>
          <p:cNvPr id="383" name="Shape 383"/>
          <p:cNvSpPr txBox="1"/>
          <p:nvPr>
            <p:ph type="ctrTitle"/>
          </p:nvPr>
        </p:nvSpPr>
        <p:spPr>
          <a:xfrm>
            <a:off x="1773750" y="2421550"/>
            <a:ext cx="5596500" cy="11598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rgbClr val="617A86"/>
              </a:buClr>
              <a:buSzPts val="3600"/>
              <a:buFont typeface="Nixie One"/>
              <a:buNone/>
            </a:pPr>
            <a:r>
              <a:rPr lang="en"/>
              <a:t>Sprint</a:t>
            </a:r>
            <a:endParaRPr b="0" i="0" sz="3600" u="none" cap="none" strike="noStrike">
              <a:solidFill>
                <a:srgbClr val="617A86"/>
              </a:solidFill>
              <a:latin typeface="Nixie One"/>
              <a:ea typeface="Nixie One"/>
              <a:cs typeface="Nixie One"/>
              <a:sym typeface="Nixie One"/>
            </a:endParaRPr>
          </a:p>
        </p:txBody>
      </p:sp>
      <p:sp>
        <p:nvSpPr>
          <p:cNvPr id="384" name="Shape 384"/>
          <p:cNvSpPr txBox="1"/>
          <p:nvPr>
            <p:ph idx="1" type="subTitle"/>
          </p:nvPr>
        </p:nvSpPr>
        <p:spPr>
          <a:xfrm>
            <a:off x="1773750" y="3449654"/>
            <a:ext cx="5596500" cy="784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A1BECC"/>
              </a:buClr>
              <a:buSzPts val="2400"/>
              <a:buFont typeface="Varela Round"/>
              <a:buNone/>
            </a:pPr>
            <a:r>
              <a:rPr b="1" i="0" lang="en" sz="2400" u="none" cap="none" strike="noStrike">
                <a:solidFill>
                  <a:srgbClr val="A1BECC"/>
                </a:solidFill>
                <a:latin typeface="Varela Round"/>
                <a:ea typeface="Varela Round"/>
                <a:cs typeface="Varela Round"/>
                <a:sym typeface="Varela Round"/>
              </a:rPr>
              <a:t>Let’s </a:t>
            </a:r>
            <a:r>
              <a:rPr lang="en"/>
              <a:t>go</a:t>
            </a:r>
            <a:r>
              <a:rPr b="1" i="0" lang="en" sz="2400" u="none" cap="none" strike="noStrike">
                <a:solidFill>
                  <a:srgbClr val="A1BECC"/>
                </a:solidFill>
                <a:latin typeface="Varela Round"/>
                <a:ea typeface="Varela Round"/>
                <a:cs typeface="Varela Round"/>
                <a:sym typeface="Varela Round"/>
              </a:rPr>
              <a:t> with the </a:t>
            </a:r>
            <a:r>
              <a:rPr lang="en"/>
              <a:t>second</a:t>
            </a:r>
            <a:r>
              <a:rPr b="1" i="0" lang="en" sz="2400" u="none" cap="none" strike="noStrike">
                <a:solidFill>
                  <a:srgbClr val="A1BECC"/>
                </a:solidFill>
                <a:latin typeface="Varela Round"/>
                <a:ea typeface="Varela Round"/>
                <a:cs typeface="Varela Round"/>
                <a:sym typeface="Varela Round"/>
              </a:rPr>
              <a:t> </a:t>
            </a:r>
            <a:r>
              <a:rPr lang="en"/>
              <a:t>sprint and experiences.</a:t>
            </a:r>
            <a:endParaRPr b="1" i="0" sz="2400" u="none" cap="none" strike="noStrike">
              <a:solidFill>
                <a:srgbClr val="A1BECC"/>
              </a:solidFill>
              <a:latin typeface="Varela Round"/>
              <a:ea typeface="Varela Round"/>
              <a:cs typeface="Varela Round"/>
              <a:sym typeface="Varela Round"/>
            </a:endParaRPr>
          </a:p>
        </p:txBody>
      </p:sp>
      <p:sp>
        <p:nvSpPr>
          <p:cNvPr id="385" name="Shape 385"/>
          <p:cNvSpPr txBox="1"/>
          <p:nvPr/>
        </p:nvSpPr>
        <p:spPr>
          <a:xfrm>
            <a:off x="3050275" y="47550"/>
            <a:ext cx="2975400" cy="19905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600"/>
              <a:buFont typeface="Arial"/>
              <a:buNone/>
            </a:pPr>
            <a:r>
              <a:rPr b="1" lang="en" sz="9600">
                <a:solidFill>
                  <a:srgbClr val="00ACC3"/>
                </a:solidFill>
                <a:latin typeface="Varela Round"/>
                <a:ea typeface="Varela Round"/>
                <a:cs typeface="Varela Round"/>
                <a:sym typeface="Varela Round"/>
              </a:rPr>
              <a:t>2</a:t>
            </a:r>
            <a:endParaRPr b="1" i="0" sz="9600" u="none" cap="none" strike="noStrike">
              <a:solidFill>
                <a:srgbClr val="00ACC3"/>
              </a:solidFill>
              <a:latin typeface="Varela Round"/>
              <a:ea typeface="Varela Round"/>
              <a:cs typeface="Varela Round"/>
              <a:sym typeface="Varela Roun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197B8C"/>
        </a:solidFill>
      </p:bgPr>
    </p:bg>
    <p:spTree>
      <p:nvGrpSpPr>
        <p:cNvPr id="389" name="Shape 389"/>
        <p:cNvGrpSpPr/>
        <p:nvPr/>
      </p:nvGrpSpPr>
      <p:grpSpPr>
        <a:xfrm>
          <a:off x="0" y="0"/>
          <a:ext cx="0" cy="0"/>
          <a:chOff x="0" y="0"/>
          <a:chExt cx="0" cy="0"/>
        </a:xfrm>
      </p:grpSpPr>
      <p:sp>
        <p:nvSpPr>
          <p:cNvPr id="390" name="Shape 390"/>
          <p:cNvSpPr txBox="1"/>
          <p:nvPr>
            <p:ph idx="1" type="body"/>
          </p:nvPr>
        </p:nvSpPr>
        <p:spPr>
          <a:xfrm>
            <a:off x="1246225" y="4177700"/>
            <a:ext cx="6651600" cy="519600"/>
          </a:xfrm>
          <a:prstGeom prst="rect">
            <a:avLst/>
          </a:prstGeom>
        </p:spPr>
        <p:txBody>
          <a:bodyPr anchorCtr="0" anchor="t" bIns="91425" lIns="91425" spcFirstLastPara="1" rIns="91425" wrap="square" tIns="91425">
            <a:noAutofit/>
          </a:bodyPr>
          <a:lstStyle/>
          <a:p>
            <a:pPr indent="0" lvl="0" marL="0">
              <a:spcBef>
                <a:spcPts val="360"/>
              </a:spcBef>
              <a:spcAft>
                <a:spcPts val="0"/>
              </a:spcAft>
              <a:buNone/>
            </a:pPr>
            <a:r>
              <a:rPr lang="en">
                <a:solidFill>
                  <a:srgbClr val="FFFF00"/>
                </a:solidFill>
              </a:rPr>
              <a:t>Basic Home Page</a:t>
            </a:r>
            <a:endParaRPr>
              <a:solidFill>
                <a:srgbClr val="FFFF00"/>
              </a:solidFill>
            </a:endParaRPr>
          </a:p>
        </p:txBody>
      </p:sp>
      <p:pic>
        <p:nvPicPr>
          <p:cNvPr id="391" name="Shape 391"/>
          <p:cNvPicPr preferRelativeResize="0"/>
          <p:nvPr/>
        </p:nvPicPr>
        <p:blipFill>
          <a:blip r:embed="rId3">
            <a:alphaModFix/>
          </a:blip>
          <a:stretch>
            <a:fillRect/>
          </a:stretch>
        </p:blipFill>
        <p:spPr>
          <a:xfrm>
            <a:off x="0" y="0"/>
            <a:ext cx="9144000" cy="4177701"/>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197B8C"/>
        </a:solidFill>
      </p:bgPr>
    </p:bg>
    <p:spTree>
      <p:nvGrpSpPr>
        <p:cNvPr id="395" name="Shape 395"/>
        <p:cNvGrpSpPr/>
        <p:nvPr/>
      </p:nvGrpSpPr>
      <p:grpSpPr>
        <a:xfrm>
          <a:off x="0" y="0"/>
          <a:ext cx="0" cy="0"/>
          <a:chOff x="0" y="0"/>
          <a:chExt cx="0" cy="0"/>
        </a:xfrm>
      </p:grpSpPr>
      <p:sp>
        <p:nvSpPr>
          <p:cNvPr id="396" name="Shape 396"/>
          <p:cNvSpPr txBox="1"/>
          <p:nvPr>
            <p:ph idx="1" type="body"/>
          </p:nvPr>
        </p:nvSpPr>
        <p:spPr>
          <a:xfrm>
            <a:off x="1246225" y="4177700"/>
            <a:ext cx="6651600" cy="519600"/>
          </a:xfrm>
          <a:prstGeom prst="rect">
            <a:avLst/>
          </a:prstGeom>
        </p:spPr>
        <p:txBody>
          <a:bodyPr anchorCtr="0" anchor="t" bIns="91425" lIns="91425" spcFirstLastPara="1" rIns="91425" wrap="square" tIns="91425">
            <a:noAutofit/>
          </a:bodyPr>
          <a:lstStyle/>
          <a:p>
            <a:pPr indent="0" lvl="0" marL="0">
              <a:spcBef>
                <a:spcPts val="360"/>
              </a:spcBef>
              <a:spcAft>
                <a:spcPts val="0"/>
              </a:spcAft>
              <a:buNone/>
            </a:pPr>
            <a:r>
              <a:t/>
            </a:r>
            <a:endParaRPr/>
          </a:p>
        </p:txBody>
      </p:sp>
      <p:pic>
        <p:nvPicPr>
          <p:cNvPr id="397" name="Shape 397"/>
          <p:cNvPicPr preferRelativeResize="0"/>
          <p:nvPr/>
        </p:nvPicPr>
        <p:blipFill>
          <a:blip r:embed="rId3">
            <a:alphaModFix/>
          </a:blip>
          <a:stretch>
            <a:fillRect/>
          </a:stretch>
        </p:blipFill>
        <p:spPr>
          <a:xfrm>
            <a:off x="0" y="69850"/>
            <a:ext cx="9144000" cy="410784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9" name="Shape 199"/>
        <p:cNvGrpSpPr/>
        <p:nvPr/>
      </p:nvGrpSpPr>
      <p:grpSpPr>
        <a:xfrm>
          <a:off x="0" y="0"/>
          <a:ext cx="0" cy="0"/>
          <a:chOff x="0" y="0"/>
          <a:chExt cx="0" cy="0"/>
        </a:xfrm>
      </p:grpSpPr>
      <p:sp>
        <p:nvSpPr>
          <p:cNvPr id="200" name="Shape 200"/>
          <p:cNvSpPr txBox="1"/>
          <p:nvPr>
            <p:ph idx="4294967295" type="ctrTitle"/>
          </p:nvPr>
        </p:nvSpPr>
        <p:spPr>
          <a:xfrm>
            <a:off x="685800" y="668942"/>
            <a:ext cx="7772400" cy="11598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rgbClr val="617A86"/>
              </a:buClr>
              <a:buSzPts val="1800"/>
              <a:buFont typeface="Nixie One"/>
              <a:buNone/>
            </a:pPr>
            <a:r>
              <a:rPr b="1" lang="en" sz="4800"/>
              <a:t>Introduction</a:t>
            </a:r>
            <a:endParaRPr b="1" i="0" sz="4800" u="none" cap="none" strike="noStrike">
              <a:solidFill>
                <a:srgbClr val="617A86"/>
              </a:solidFill>
            </a:endParaRPr>
          </a:p>
        </p:txBody>
      </p:sp>
      <p:sp>
        <p:nvSpPr>
          <p:cNvPr id="201" name="Shape 201"/>
          <p:cNvSpPr txBox="1"/>
          <p:nvPr>
            <p:ph idx="4294967295" type="subTitle"/>
          </p:nvPr>
        </p:nvSpPr>
        <p:spPr>
          <a:xfrm>
            <a:off x="1275150" y="3229400"/>
            <a:ext cx="6593700" cy="752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600"/>
              </a:spcBef>
              <a:spcAft>
                <a:spcPts val="0"/>
              </a:spcAft>
              <a:buClr>
                <a:srgbClr val="A1BECC"/>
              </a:buClr>
              <a:buSzPts val="2400"/>
              <a:buFont typeface="Varela Round"/>
              <a:buNone/>
            </a:pPr>
            <a:r>
              <a:rPr b="1" lang="en" sz="3600">
                <a:solidFill>
                  <a:srgbClr val="00ACC3"/>
                </a:solidFill>
              </a:rPr>
              <a:t>Saving Hands</a:t>
            </a:r>
            <a:endParaRPr b="1" i="0" sz="3600" u="none" cap="none" strike="noStrike">
              <a:solidFill>
                <a:srgbClr val="00ACC3"/>
              </a:solidFill>
              <a:latin typeface="Varela Round"/>
              <a:ea typeface="Varela Round"/>
              <a:cs typeface="Varela Round"/>
              <a:sym typeface="Varela Round"/>
            </a:endParaRPr>
          </a:p>
        </p:txBody>
      </p:sp>
      <p:sp>
        <p:nvSpPr>
          <p:cNvPr id="202" name="Shape 202"/>
          <p:cNvSpPr txBox="1"/>
          <p:nvPr>
            <p:ph idx="4294967295" type="body"/>
          </p:nvPr>
        </p:nvSpPr>
        <p:spPr>
          <a:xfrm>
            <a:off x="1275150" y="3905252"/>
            <a:ext cx="6593700" cy="792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600"/>
              </a:spcBef>
              <a:spcAft>
                <a:spcPts val="0"/>
              </a:spcAft>
              <a:buClr>
                <a:srgbClr val="A1BECC"/>
              </a:buClr>
              <a:buSzPts val="2400"/>
              <a:buFont typeface="Varela Round"/>
              <a:buNone/>
            </a:pPr>
            <a:r>
              <a:rPr lang="en" sz="1400"/>
              <a:t>Helping people in need at the time of any disaster.</a:t>
            </a:r>
            <a:endParaRPr b="0" i="0" sz="1400" u="none" cap="none" strike="noStrike">
              <a:solidFill>
                <a:srgbClr val="617A86"/>
              </a:solidFill>
              <a:latin typeface="Varela Round"/>
              <a:ea typeface="Varela Round"/>
              <a:cs typeface="Varela Round"/>
              <a:sym typeface="Varela Round"/>
            </a:endParaRPr>
          </a:p>
        </p:txBody>
      </p:sp>
      <p:pic>
        <p:nvPicPr>
          <p:cNvPr id="203" name="Shape 203"/>
          <p:cNvPicPr preferRelativeResize="0"/>
          <p:nvPr/>
        </p:nvPicPr>
        <p:blipFill rotWithShape="1">
          <a:blip r:embed="rId3">
            <a:alphaModFix/>
          </a:blip>
          <a:srcRect b="0" l="20522" r="20522" t="0"/>
          <a:stretch/>
        </p:blipFill>
        <p:spPr>
          <a:xfrm>
            <a:off x="3876675" y="1876425"/>
            <a:ext cx="1390500" cy="1390800"/>
          </a:xfrm>
          <a:prstGeom prst="ellipse">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197B8C"/>
        </a:solidFill>
      </p:bgPr>
    </p:bg>
    <p:spTree>
      <p:nvGrpSpPr>
        <p:cNvPr id="401" name="Shape 401"/>
        <p:cNvGrpSpPr/>
        <p:nvPr/>
      </p:nvGrpSpPr>
      <p:grpSpPr>
        <a:xfrm>
          <a:off x="0" y="0"/>
          <a:ext cx="0" cy="0"/>
          <a:chOff x="0" y="0"/>
          <a:chExt cx="0" cy="0"/>
        </a:xfrm>
      </p:grpSpPr>
      <p:sp>
        <p:nvSpPr>
          <p:cNvPr id="402" name="Shape 402"/>
          <p:cNvSpPr txBox="1"/>
          <p:nvPr>
            <p:ph idx="1" type="body"/>
          </p:nvPr>
        </p:nvSpPr>
        <p:spPr>
          <a:xfrm>
            <a:off x="1246225" y="4177700"/>
            <a:ext cx="6651600" cy="519600"/>
          </a:xfrm>
          <a:prstGeom prst="rect">
            <a:avLst/>
          </a:prstGeom>
        </p:spPr>
        <p:txBody>
          <a:bodyPr anchorCtr="0" anchor="t" bIns="91425" lIns="91425" spcFirstLastPara="1" rIns="91425" wrap="square" tIns="91425">
            <a:noAutofit/>
          </a:bodyPr>
          <a:lstStyle/>
          <a:p>
            <a:pPr indent="0" lvl="0" marL="0">
              <a:spcBef>
                <a:spcPts val="360"/>
              </a:spcBef>
              <a:spcAft>
                <a:spcPts val="0"/>
              </a:spcAft>
              <a:buNone/>
            </a:pPr>
            <a:r>
              <a:rPr lang="en">
                <a:solidFill>
                  <a:srgbClr val="FFFF00"/>
                </a:solidFill>
              </a:rPr>
              <a:t>Contact Us Page</a:t>
            </a:r>
            <a:endParaRPr>
              <a:solidFill>
                <a:srgbClr val="FFFF00"/>
              </a:solidFill>
            </a:endParaRPr>
          </a:p>
        </p:txBody>
      </p:sp>
      <p:pic>
        <p:nvPicPr>
          <p:cNvPr id="403" name="Shape 403"/>
          <p:cNvPicPr preferRelativeResize="0"/>
          <p:nvPr/>
        </p:nvPicPr>
        <p:blipFill>
          <a:blip r:embed="rId3">
            <a:alphaModFix/>
          </a:blip>
          <a:stretch>
            <a:fillRect/>
          </a:stretch>
        </p:blipFill>
        <p:spPr>
          <a:xfrm>
            <a:off x="747850" y="139150"/>
            <a:ext cx="7149970" cy="38729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197B8C"/>
        </a:solidFill>
      </p:bgPr>
    </p:bg>
    <p:spTree>
      <p:nvGrpSpPr>
        <p:cNvPr id="407" name="Shape 407"/>
        <p:cNvGrpSpPr/>
        <p:nvPr/>
      </p:nvGrpSpPr>
      <p:grpSpPr>
        <a:xfrm>
          <a:off x="0" y="0"/>
          <a:ext cx="0" cy="0"/>
          <a:chOff x="0" y="0"/>
          <a:chExt cx="0" cy="0"/>
        </a:xfrm>
      </p:grpSpPr>
      <p:sp>
        <p:nvSpPr>
          <p:cNvPr id="408" name="Shape 408"/>
          <p:cNvSpPr txBox="1"/>
          <p:nvPr>
            <p:ph idx="1" type="body"/>
          </p:nvPr>
        </p:nvSpPr>
        <p:spPr>
          <a:xfrm>
            <a:off x="1246225" y="4177700"/>
            <a:ext cx="6651600" cy="519600"/>
          </a:xfrm>
          <a:prstGeom prst="rect">
            <a:avLst/>
          </a:prstGeom>
        </p:spPr>
        <p:txBody>
          <a:bodyPr anchorCtr="0" anchor="t" bIns="91425" lIns="91425" spcFirstLastPara="1" rIns="91425" wrap="square" tIns="91425">
            <a:noAutofit/>
          </a:bodyPr>
          <a:lstStyle/>
          <a:p>
            <a:pPr indent="0" lvl="0" marL="0">
              <a:spcBef>
                <a:spcPts val="360"/>
              </a:spcBef>
              <a:spcAft>
                <a:spcPts val="0"/>
              </a:spcAft>
              <a:buNone/>
            </a:pPr>
            <a:r>
              <a:rPr lang="en">
                <a:solidFill>
                  <a:srgbClr val="FFFF00"/>
                </a:solidFill>
              </a:rPr>
              <a:t>Request Page</a:t>
            </a:r>
            <a:endParaRPr>
              <a:solidFill>
                <a:srgbClr val="FFFF00"/>
              </a:solidFill>
            </a:endParaRPr>
          </a:p>
        </p:txBody>
      </p:sp>
      <p:pic>
        <p:nvPicPr>
          <p:cNvPr id="409" name="Shape 409"/>
          <p:cNvPicPr preferRelativeResize="0"/>
          <p:nvPr/>
        </p:nvPicPr>
        <p:blipFill>
          <a:blip r:embed="rId3">
            <a:alphaModFix/>
          </a:blip>
          <a:stretch>
            <a:fillRect/>
          </a:stretch>
        </p:blipFill>
        <p:spPr>
          <a:xfrm>
            <a:off x="0" y="69850"/>
            <a:ext cx="9080674" cy="4107849"/>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3" name="Shape 413"/>
        <p:cNvGrpSpPr/>
        <p:nvPr/>
      </p:nvGrpSpPr>
      <p:grpSpPr>
        <a:xfrm>
          <a:off x="0" y="0"/>
          <a:ext cx="0" cy="0"/>
          <a:chOff x="0" y="0"/>
          <a:chExt cx="0" cy="0"/>
        </a:xfrm>
      </p:grpSpPr>
      <p:sp>
        <p:nvSpPr>
          <p:cNvPr id="414" name="Shape 414"/>
          <p:cNvSpPr txBox="1"/>
          <p:nvPr>
            <p:ph type="ctrTitle"/>
          </p:nvPr>
        </p:nvSpPr>
        <p:spPr>
          <a:xfrm>
            <a:off x="1773750" y="2421550"/>
            <a:ext cx="5596500" cy="11598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rgbClr val="617A86"/>
              </a:buClr>
              <a:buSzPts val="3600"/>
              <a:buFont typeface="Nixie One"/>
              <a:buNone/>
            </a:pPr>
            <a:r>
              <a:rPr lang="en"/>
              <a:t>Sprint</a:t>
            </a:r>
            <a:endParaRPr b="0" i="0" sz="3600" u="none" cap="none" strike="noStrike">
              <a:solidFill>
                <a:srgbClr val="617A86"/>
              </a:solidFill>
              <a:latin typeface="Nixie One"/>
              <a:ea typeface="Nixie One"/>
              <a:cs typeface="Nixie One"/>
              <a:sym typeface="Nixie One"/>
            </a:endParaRPr>
          </a:p>
        </p:txBody>
      </p:sp>
      <p:sp>
        <p:nvSpPr>
          <p:cNvPr id="415" name="Shape 415"/>
          <p:cNvSpPr txBox="1"/>
          <p:nvPr>
            <p:ph idx="1" type="subTitle"/>
          </p:nvPr>
        </p:nvSpPr>
        <p:spPr>
          <a:xfrm>
            <a:off x="1773750" y="3449654"/>
            <a:ext cx="5596500" cy="784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A1BECC"/>
              </a:buClr>
              <a:buSzPts val="2400"/>
              <a:buFont typeface="Varela Round"/>
              <a:buNone/>
            </a:pPr>
            <a:r>
              <a:rPr b="1" i="0" lang="en" sz="2400" u="none" cap="none" strike="noStrike">
                <a:solidFill>
                  <a:srgbClr val="A1BECC"/>
                </a:solidFill>
                <a:latin typeface="Varela Round"/>
                <a:ea typeface="Varela Round"/>
                <a:cs typeface="Varela Round"/>
                <a:sym typeface="Varela Round"/>
              </a:rPr>
              <a:t>Let’s </a:t>
            </a:r>
            <a:r>
              <a:rPr lang="en"/>
              <a:t>go </a:t>
            </a:r>
            <a:r>
              <a:rPr b="1" i="0" lang="en" sz="2400" u="none" cap="none" strike="noStrike">
                <a:solidFill>
                  <a:srgbClr val="A1BECC"/>
                </a:solidFill>
                <a:latin typeface="Varela Round"/>
                <a:ea typeface="Varela Round"/>
                <a:cs typeface="Varela Round"/>
                <a:sym typeface="Varela Round"/>
              </a:rPr>
              <a:t>with the </a:t>
            </a:r>
            <a:r>
              <a:rPr lang="en"/>
              <a:t>third </a:t>
            </a:r>
            <a:r>
              <a:rPr lang="en"/>
              <a:t>sprint and experiences.</a:t>
            </a:r>
            <a:endParaRPr b="1" i="0" sz="2400" u="none" cap="none" strike="noStrike">
              <a:solidFill>
                <a:srgbClr val="A1BECC"/>
              </a:solidFill>
              <a:latin typeface="Varela Round"/>
              <a:ea typeface="Varela Round"/>
              <a:cs typeface="Varela Round"/>
              <a:sym typeface="Varela Round"/>
            </a:endParaRPr>
          </a:p>
        </p:txBody>
      </p:sp>
      <p:sp>
        <p:nvSpPr>
          <p:cNvPr id="416" name="Shape 416"/>
          <p:cNvSpPr txBox="1"/>
          <p:nvPr/>
        </p:nvSpPr>
        <p:spPr>
          <a:xfrm>
            <a:off x="3050275" y="47550"/>
            <a:ext cx="2975400" cy="19905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600"/>
              <a:buFont typeface="Arial"/>
              <a:buNone/>
            </a:pPr>
            <a:r>
              <a:rPr b="1" lang="en" sz="9600">
                <a:solidFill>
                  <a:srgbClr val="00ACC3"/>
                </a:solidFill>
                <a:latin typeface="Varela Round"/>
                <a:ea typeface="Varela Round"/>
                <a:cs typeface="Varela Round"/>
                <a:sym typeface="Varela Round"/>
              </a:rPr>
              <a:t>3</a:t>
            </a:r>
            <a:endParaRPr b="1" i="0" sz="9600" u="none" cap="none" strike="noStrike">
              <a:solidFill>
                <a:srgbClr val="00ACC3"/>
              </a:solidFill>
              <a:latin typeface="Varela Round"/>
              <a:ea typeface="Varela Round"/>
              <a:cs typeface="Varela Round"/>
              <a:sym typeface="Varela Round"/>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197B8C"/>
        </a:solidFill>
      </p:bgPr>
    </p:bg>
    <p:spTree>
      <p:nvGrpSpPr>
        <p:cNvPr id="420" name="Shape 420"/>
        <p:cNvGrpSpPr/>
        <p:nvPr/>
      </p:nvGrpSpPr>
      <p:grpSpPr>
        <a:xfrm>
          <a:off x="0" y="0"/>
          <a:ext cx="0" cy="0"/>
          <a:chOff x="0" y="0"/>
          <a:chExt cx="0" cy="0"/>
        </a:xfrm>
      </p:grpSpPr>
      <p:sp>
        <p:nvSpPr>
          <p:cNvPr id="421" name="Shape 421"/>
          <p:cNvSpPr txBox="1"/>
          <p:nvPr>
            <p:ph idx="1" type="body"/>
          </p:nvPr>
        </p:nvSpPr>
        <p:spPr>
          <a:xfrm>
            <a:off x="1246225" y="4177700"/>
            <a:ext cx="6651600" cy="519600"/>
          </a:xfrm>
          <a:prstGeom prst="rect">
            <a:avLst/>
          </a:prstGeom>
        </p:spPr>
        <p:txBody>
          <a:bodyPr anchorCtr="0" anchor="t" bIns="91425" lIns="91425" spcFirstLastPara="1" rIns="91425" wrap="square" tIns="91425">
            <a:noAutofit/>
          </a:bodyPr>
          <a:lstStyle/>
          <a:p>
            <a:pPr indent="0" lvl="0" marL="0">
              <a:spcBef>
                <a:spcPts val="360"/>
              </a:spcBef>
              <a:spcAft>
                <a:spcPts val="0"/>
              </a:spcAft>
              <a:buNone/>
            </a:pPr>
            <a:r>
              <a:t/>
            </a:r>
            <a:endParaRPr/>
          </a:p>
        </p:txBody>
      </p:sp>
      <p:pic>
        <p:nvPicPr>
          <p:cNvPr id="422" name="Shape 422"/>
          <p:cNvPicPr preferRelativeResize="0"/>
          <p:nvPr/>
        </p:nvPicPr>
        <p:blipFill>
          <a:blip r:embed="rId3">
            <a:alphaModFix/>
          </a:blip>
          <a:stretch>
            <a:fillRect/>
          </a:stretch>
        </p:blipFill>
        <p:spPr>
          <a:xfrm>
            <a:off x="894750" y="152400"/>
            <a:ext cx="7474649" cy="3872899"/>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197B8C"/>
        </a:solidFill>
      </p:bgPr>
    </p:bg>
    <p:spTree>
      <p:nvGrpSpPr>
        <p:cNvPr id="426" name="Shape 426"/>
        <p:cNvGrpSpPr/>
        <p:nvPr/>
      </p:nvGrpSpPr>
      <p:grpSpPr>
        <a:xfrm>
          <a:off x="0" y="0"/>
          <a:ext cx="0" cy="0"/>
          <a:chOff x="0" y="0"/>
          <a:chExt cx="0" cy="0"/>
        </a:xfrm>
      </p:grpSpPr>
      <p:sp>
        <p:nvSpPr>
          <p:cNvPr id="427" name="Shape 427"/>
          <p:cNvSpPr txBox="1"/>
          <p:nvPr>
            <p:ph idx="1" type="body"/>
          </p:nvPr>
        </p:nvSpPr>
        <p:spPr>
          <a:xfrm>
            <a:off x="1246225" y="4177700"/>
            <a:ext cx="6651600" cy="519600"/>
          </a:xfrm>
          <a:prstGeom prst="rect">
            <a:avLst/>
          </a:prstGeom>
        </p:spPr>
        <p:txBody>
          <a:bodyPr anchorCtr="0" anchor="t" bIns="91425" lIns="91425" spcFirstLastPara="1" rIns="91425" wrap="square" tIns="91425">
            <a:noAutofit/>
          </a:bodyPr>
          <a:lstStyle/>
          <a:p>
            <a:pPr indent="0" lvl="0" marL="0" rtl="0">
              <a:spcBef>
                <a:spcPts val="360"/>
              </a:spcBef>
              <a:spcAft>
                <a:spcPts val="0"/>
              </a:spcAft>
              <a:buNone/>
            </a:pPr>
            <a:r>
              <a:rPr lang="en"/>
              <a:t>Login Page</a:t>
            </a:r>
            <a:endParaRPr/>
          </a:p>
        </p:txBody>
      </p:sp>
      <p:pic>
        <p:nvPicPr>
          <p:cNvPr id="428" name="Shape 428"/>
          <p:cNvPicPr preferRelativeResize="0"/>
          <p:nvPr/>
        </p:nvPicPr>
        <p:blipFill>
          <a:blip r:embed="rId3">
            <a:alphaModFix/>
          </a:blip>
          <a:stretch>
            <a:fillRect/>
          </a:stretch>
        </p:blipFill>
        <p:spPr>
          <a:xfrm>
            <a:off x="0" y="112625"/>
            <a:ext cx="9144000" cy="4065074"/>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2" name="Shape 432"/>
        <p:cNvGrpSpPr/>
        <p:nvPr/>
      </p:nvGrpSpPr>
      <p:grpSpPr>
        <a:xfrm>
          <a:off x="0" y="0"/>
          <a:ext cx="0" cy="0"/>
          <a:chOff x="0" y="0"/>
          <a:chExt cx="0" cy="0"/>
        </a:xfrm>
      </p:grpSpPr>
      <p:sp>
        <p:nvSpPr>
          <p:cNvPr id="433" name="Shape 433"/>
          <p:cNvSpPr txBox="1"/>
          <p:nvPr>
            <p:ph type="ctrTitle"/>
          </p:nvPr>
        </p:nvSpPr>
        <p:spPr>
          <a:xfrm>
            <a:off x="1773750" y="2421550"/>
            <a:ext cx="5596500" cy="11598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rgbClr val="617A86"/>
              </a:buClr>
              <a:buSzPts val="3600"/>
              <a:buFont typeface="Nixie One"/>
              <a:buNone/>
            </a:pPr>
            <a:r>
              <a:rPr lang="en"/>
              <a:t>Sprint</a:t>
            </a:r>
            <a:endParaRPr b="0" i="0" sz="3600" u="none" cap="none" strike="noStrike">
              <a:solidFill>
                <a:srgbClr val="617A86"/>
              </a:solidFill>
              <a:latin typeface="Nixie One"/>
              <a:ea typeface="Nixie One"/>
              <a:cs typeface="Nixie One"/>
              <a:sym typeface="Nixie One"/>
            </a:endParaRPr>
          </a:p>
        </p:txBody>
      </p:sp>
      <p:sp>
        <p:nvSpPr>
          <p:cNvPr id="434" name="Shape 434"/>
          <p:cNvSpPr txBox="1"/>
          <p:nvPr>
            <p:ph idx="1" type="subTitle"/>
          </p:nvPr>
        </p:nvSpPr>
        <p:spPr>
          <a:xfrm>
            <a:off x="1773750" y="3449654"/>
            <a:ext cx="5596500" cy="784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A1BECC"/>
              </a:buClr>
              <a:buSzPts val="2400"/>
              <a:buFont typeface="Varela Round"/>
              <a:buNone/>
            </a:pPr>
            <a:r>
              <a:rPr b="1" i="0" lang="en" sz="2400" u="none" cap="none" strike="noStrike">
                <a:solidFill>
                  <a:srgbClr val="A1BECC"/>
                </a:solidFill>
                <a:latin typeface="Varela Round"/>
                <a:ea typeface="Varela Round"/>
                <a:cs typeface="Varela Round"/>
                <a:sym typeface="Varela Round"/>
              </a:rPr>
              <a:t>Let’s </a:t>
            </a:r>
            <a:r>
              <a:rPr lang="en"/>
              <a:t>go </a:t>
            </a:r>
            <a:r>
              <a:rPr b="1" i="0" lang="en" sz="2400" u="none" cap="none" strike="noStrike">
                <a:solidFill>
                  <a:srgbClr val="A1BECC"/>
                </a:solidFill>
                <a:latin typeface="Varela Round"/>
                <a:ea typeface="Varela Round"/>
                <a:cs typeface="Varela Round"/>
                <a:sym typeface="Varela Round"/>
              </a:rPr>
              <a:t>with the </a:t>
            </a:r>
            <a:r>
              <a:rPr lang="en"/>
              <a:t>fourth </a:t>
            </a:r>
            <a:r>
              <a:rPr lang="en"/>
              <a:t>sprint and experiences.</a:t>
            </a:r>
            <a:endParaRPr b="1" i="0" sz="2400" u="none" cap="none" strike="noStrike">
              <a:solidFill>
                <a:srgbClr val="A1BECC"/>
              </a:solidFill>
              <a:latin typeface="Varela Round"/>
              <a:ea typeface="Varela Round"/>
              <a:cs typeface="Varela Round"/>
              <a:sym typeface="Varela Round"/>
            </a:endParaRPr>
          </a:p>
        </p:txBody>
      </p:sp>
      <p:sp>
        <p:nvSpPr>
          <p:cNvPr id="435" name="Shape 435"/>
          <p:cNvSpPr txBox="1"/>
          <p:nvPr/>
        </p:nvSpPr>
        <p:spPr>
          <a:xfrm>
            <a:off x="3050275" y="47550"/>
            <a:ext cx="2975400" cy="19905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600"/>
              <a:buFont typeface="Arial"/>
              <a:buNone/>
            </a:pPr>
            <a:r>
              <a:rPr b="1" lang="en" sz="9600">
                <a:solidFill>
                  <a:srgbClr val="00ACC3"/>
                </a:solidFill>
                <a:latin typeface="Varela Round"/>
                <a:ea typeface="Varela Round"/>
                <a:cs typeface="Varela Round"/>
                <a:sym typeface="Varela Round"/>
              </a:rPr>
              <a:t>4</a:t>
            </a:r>
            <a:endParaRPr b="1" i="0" sz="9600" u="none" cap="none" strike="noStrike">
              <a:solidFill>
                <a:srgbClr val="00ACC3"/>
              </a:solidFill>
              <a:latin typeface="Varela Round"/>
              <a:ea typeface="Varela Round"/>
              <a:cs typeface="Varela Round"/>
              <a:sym typeface="Varela Round"/>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197B8C"/>
        </a:solidFill>
      </p:bgPr>
    </p:bg>
    <p:spTree>
      <p:nvGrpSpPr>
        <p:cNvPr id="439" name="Shape 439"/>
        <p:cNvGrpSpPr/>
        <p:nvPr/>
      </p:nvGrpSpPr>
      <p:grpSpPr>
        <a:xfrm>
          <a:off x="0" y="0"/>
          <a:ext cx="0" cy="0"/>
          <a:chOff x="0" y="0"/>
          <a:chExt cx="0" cy="0"/>
        </a:xfrm>
      </p:grpSpPr>
      <p:sp>
        <p:nvSpPr>
          <p:cNvPr id="440" name="Shape 440"/>
          <p:cNvSpPr txBox="1"/>
          <p:nvPr>
            <p:ph idx="1" type="body"/>
          </p:nvPr>
        </p:nvSpPr>
        <p:spPr>
          <a:xfrm>
            <a:off x="1246225" y="4177700"/>
            <a:ext cx="6651600" cy="519600"/>
          </a:xfrm>
          <a:prstGeom prst="rect">
            <a:avLst/>
          </a:prstGeom>
        </p:spPr>
        <p:txBody>
          <a:bodyPr anchorCtr="0" anchor="t" bIns="91425" lIns="91425" spcFirstLastPara="1" rIns="91425" wrap="square" tIns="91425">
            <a:noAutofit/>
          </a:bodyPr>
          <a:lstStyle/>
          <a:p>
            <a:pPr indent="0" lvl="0" marL="0">
              <a:spcBef>
                <a:spcPts val="360"/>
              </a:spcBef>
              <a:spcAft>
                <a:spcPts val="0"/>
              </a:spcAft>
              <a:buNone/>
            </a:pPr>
            <a:r>
              <a:t/>
            </a:r>
            <a:endParaRPr/>
          </a:p>
        </p:txBody>
      </p:sp>
      <p:pic>
        <p:nvPicPr>
          <p:cNvPr id="441" name="Shape 441"/>
          <p:cNvPicPr preferRelativeResize="0"/>
          <p:nvPr/>
        </p:nvPicPr>
        <p:blipFill>
          <a:blip r:embed="rId3">
            <a:alphaModFix/>
          </a:blip>
          <a:stretch>
            <a:fillRect/>
          </a:stretch>
        </p:blipFill>
        <p:spPr>
          <a:xfrm>
            <a:off x="1764900" y="717375"/>
            <a:ext cx="6497651" cy="340215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5" name="Shape 445"/>
        <p:cNvGrpSpPr/>
        <p:nvPr/>
      </p:nvGrpSpPr>
      <p:grpSpPr>
        <a:xfrm>
          <a:off x="0" y="0"/>
          <a:ext cx="0" cy="0"/>
          <a:chOff x="0" y="0"/>
          <a:chExt cx="0" cy="0"/>
        </a:xfrm>
      </p:grpSpPr>
      <p:sp>
        <p:nvSpPr>
          <p:cNvPr id="446" name="Shape 446"/>
          <p:cNvSpPr txBox="1"/>
          <p:nvPr>
            <p:ph type="ctrTitle"/>
          </p:nvPr>
        </p:nvSpPr>
        <p:spPr>
          <a:xfrm>
            <a:off x="1773750" y="2421550"/>
            <a:ext cx="5596500" cy="11598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rgbClr val="617A86"/>
              </a:buClr>
              <a:buSzPts val="3600"/>
              <a:buFont typeface="Nixie One"/>
              <a:buNone/>
            </a:pPr>
            <a:r>
              <a:rPr lang="en"/>
              <a:t>Sprint</a:t>
            </a:r>
            <a:endParaRPr b="0" i="0" sz="3600" u="none" cap="none" strike="noStrike">
              <a:solidFill>
                <a:srgbClr val="617A86"/>
              </a:solidFill>
              <a:latin typeface="Nixie One"/>
              <a:ea typeface="Nixie One"/>
              <a:cs typeface="Nixie One"/>
              <a:sym typeface="Nixie One"/>
            </a:endParaRPr>
          </a:p>
        </p:txBody>
      </p:sp>
      <p:sp>
        <p:nvSpPr>
          <p:cNvPr id="447" name="Shape 447"/>
          <p:cNvSpPr txBox="1"/>
          <p:nvPr>
            <p:ph idx="1" type="subTitle"/>
          </p:nvPr>
        </p:nvSpPr>
        <p:spPr>
          <a:xfrm>
            <a:off x="1773750" y="3449654"/>
            <a:ext cx="5596500" cy="784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A1BECC"/>
              </a:buClr>
              <a:buSzPts val="2400"/>
              <a:buFont typeface="Varela Round"/>
              <a:buNone/>
            </a:pPr>
            <a:r>
              <a:rPr b="1" i="0" lang="en" sz="2400" u="none" cap="none" strike="noStrike">
                <a:solidFill>
                  <a:srgbClr val="A1BECC"/>
                </a:solidFill>
                <a:latin typeface="Varela Round"/>
                <a:ea typeface="Varela Round"/>
                <a:cs typeface="Varela Round"/>
                <a:sym typeface="Varela Round"/>
              </a:rPr>
              <a:t>Let’s </a:t>
            </a:r>
            <a:r>
              <a:rPr lang="en"/>
              <a:t>go </a:t>
            </a:r>
            <a:r>
              <a:rPr b="1" i="0" lang="en" sz="2400" u="none" cap="none" strike="noStrike">
                <a:solidFill>
                  <a:srgbClr val="A1BECC"/>
                </a:solidFill>
                <a:latin typeface="Varela Round"/>
                <a:ea typeface="Varela Round"/>
                <a:cs typeface="Varela Round"/>
                <a:sym typeface="Varela Round"/>
              </a:rPr>
              <a:t>with the </a:t>
            </a:r>
            <a:r>
              <a:rPr lang="en"/>
              <a:t>fifth </a:t>
            </a:r>
            <a:r>
              <a:rPr lang="en"/>
              <a:t>sprint and experiences.</a:t>
            </a:r>
            <a:endParaRPr b="1" i="0" sz="2400" u="none" cap="none" strike="noStrike">
              <a:solidFill>
                <a:srgbClr val="A1BECC"/>
              </a:solidFill>
              <a:latin typeface="Varela Round"/>
              <a:ea typeface="Varela Round"/>
              <a:cs typeface="Varela Round"/>
              <a:sym typeface="Varela Round"/>
            </a:endParaRPr>
          </a:p>
        </p:txBody>
      </p:sp>
      <p:sp>
        <p:nvSpPr>
          <p:cNvPr id="448" name="Shape 448"/>
          <p:cNvSpPr txBox="1"/>
          <p:nvPr/>
        </p:nvSpPr>
        <p:spPr>
          <a:xfrm>
            <a:off x="3050275" y="47550"/>
            <a:ext cx="2975400" cy="19905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600"/>
              <a:buFont typeface="Arial"/>
              <a:buNone/>
            </a:pPr>
            <a:r>
              <a:rPr b="1" lang="en" sz="9600">
                <a:solidFill>
                  <a:srgbClr val="00ACC3"/>
                </a:solidFill>
                <a:latin typeface="Varela Round"/>
                <a:ea typeface="Varela Round"/>
                <a:cs typeface="Varela Round"/>
                <a:sym typeface="Varela Round"/>
              </a:rPr>
              <a:t>5</a:t>
            </a:r>
            <a:endParaRPr b="1" i="0" sz="9600" u="none" cap="none" strike="noStrike">
              <a:solidFill>
                <a:srgbClr val="00ACC3"/>
              </a:solidFill>
              <a:latin typeface="Varela Round"/>
              <a:ea typeface="Varela Round"/>
              <a:cs typeface="Varela Round"/>
              <a:sym typeface="Varela Round"/>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197B8C"/>
        </a:solidFill>
      </p:bgPr>
    </p:bg>
    <p:spTree>
      <p:nvGrpSpPr>
        <p:cNvPr id="452" name="Shape 452"/>
        <p:cNvGrpSpPr/>
        <p:nvPr/>
      </p:nvGrpSpPr>
      <p:grpSpPr>
        <a:xfrm>
          <a:off x="0" y="0"/>
          <a:ext cx="0" cy="0"/>
          <a:chOff x="0" y="0"/>
          <a:chExt cx="0" cy="0"/>
        </a:xfrm>
      </p:grpSpPr>
      <p:sp>
        <p:nvSpPr>
          <p:cNvPr id="453" name="Shape 453"/>
          <p:cNvSpPr txBox="1"/>
          <p:nvPr>
            <p:ph idx="1" type="body"/>
          </p:nvPr>
        </p:nvSpPr>
        <p:spPr>
          <a:xfrm>
            <a:off x="1246225" y="4177700"/>
            <a:ext cx="6651600" cy="519600"/>
          </a:xfrm>
          <a:prstGeom prst="rect">
            <a:avLst/>
          </a:prstGeom>
        </p:spPr>
        <p:txBody>
          <a:bodyPr anchorCtr="0" anchor="t" bIns="91425" lIns="91425" spcFirstLastPara="1" rIns="91425" wrap="square" tIns="91425">
            <a:noAutofit/>
          </a:bodyPr>
          <a:lstStyle/>
          <a:p>
            <a:pPr indent="0" lvl="0" marL="0">
              <a:spcBef>
                <a:spcPts val="360"/>
              </a:spcBef>
              <a:spcAft>
                <a:spcPts val="0"/>
              </a:spcAft>
              <a:buNone/>
            </a:pPr>
            <a:r>
              <a:rPr lang="en">
                <a:solidFill>
                  <a:srgbClr val="FFFF00"/>
                </a:solidFill>
              </a:rPr>
              <a:t>Events Page </a:t>
            </a:r>
            <a:endParaRPr>
              <a:solidFill>
                <a:srgbClr val="FFFF00"/>
              </a:solidFill>
            </a:endParaRPr>
          </a:p>
        </p:txBody>
      </p:sp>
      <p:pic>
        <p:nvPicPr>
          <p:cNvPr id="454" name="Shape 454"/>
          <p:cNvPicPr preferRelativeResize="0"/>
          <p:nvPr/>
        </p:nvPicPr>
        <p:blipFill rotWithShape="1">
          <a:blip r:embed="rId3">
            <a:alphaModFix/>
          </a:blip>
          <a:srcRect b="0" l="-4790" r="4789" t="0"/>
          <a:stretch/>
        </p:blipFill>
        <p:spPr>
          <a:xfrm>
            <a:off x="152400" y="152400"/>
            <a:ext cx="7474649" cy="3872899"/>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8" name="Shape 458"/>
        <p:cNvGrpSpPr/>
        <p:nvPr/>
      </p:nvGrpSpPr>
      <p:grpSpPr>
        <a:xfrm>
          <a:off x="0" y="0"/>
          <a:ext cx="0" cy="0"/>
          <a:chOff x="0" y="0"/>
          <a:chExt cx="0" cy="0"/>
        </a:xfrm>
      </p:grpSpPr>
      <p:sp>
        <p:nvSpPr>
          <p:cNvPr id="459" name="Shape 459"/>
          <p:cNvSpPr txBox="1"/>
          <p:nvPr>
            <p:ph type="ctrTitle"/>
          </p:nvPr>
        </p:nvSpPr>
        <p:spPr>
          <a:xfrm>
            <a:off x="1773750" y="2421550"/>
            <a:ext cx="5596500" cy="11598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rgbClr val="617A86"/>
              </a:buClr>
              <a:buSzPts val="3600"/>
              <a:buFont typeface="Nixie One"/>
              <a:buNone/>
            </a:pPr>
            <a:r>
              <a:rPr lang="en"/>
              <a:t>Sprint</a:t>
            </a:r>
            <a:endParaRPr b="0" i="0" sz="3600" u="none" cap="none" strike="noStrike">
              <a:solidFill>
                <a:srgbClr val="617A86"/>
              </a:solidFill>
              <a:latin typeface="Nixie One"/>
              <a:ea typeface="Nixie One"/>
              <a:cs typeface="Nixie One"/>
              <a:sym typeface="Nixie One"/>
            </a:endParaRPr>
          </a:p>
        </p:txBody>
      </p:sp>
      <p:sp>
        <p:nvSpPr>
          <p:cNvPr id="460" name="Shape 460"/>
          <p:cNvSpPr txBox="1"/>
          <p:nvPr>
            <p:ph idx="1" type="subTitle"/>
          </p:nvPr>
        </p:nvSpPr>
        <p:spPr>
          <a:xfrm>
            <a:off x="1773750" y="3449654"/>
            <a:ext cx="5596500" cy="784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A1BECC"/>
              </a:buClr>
              <a:buSzPts val="2400"/>
              <a:buFont typeface="Varela Round"/>
              <a:buNone/>
            </a:pPr>
            <a:r>
              <a:rPr b="1" i="0" lang="en" sz="2400" u="none" cap="none" strike="noStrike">
                <a:solidFill>
                  <a:srgbClr val="A1BECC"/>
                </a:solidFill>
                <a:latin typeface="Varela Round"/>
                <a:ea typeface="Varela Round"/>
                <a:cs typeface="Varela Round"/>
                <a:sym typeface="Varela Round"/>
              </a:rPr>
              <a:t>Let’s </a:t>
            </a:r>
            <a:r>
              <a:rPr lang="en"/>
              <a:t>go </a:t>
            </a:r>
            <a:r>
              <a:rPr b="1" i="0" lang="en" sz="2400" u="none" cap="none" strike="noStrike">
                <a:solidFill>
                  <a:srgbClr val="A1BECC"/>
                </a:solidFill>
                <a:latin typeface="Varela Round"/>
                <a:ea typeface="Varela Round"/>
                <a:cs typeface="Varela Round"/>
                <a:sym typeface="Varela Round"/>
              </a:rPr>
              <a:t>with the </a:t>
            </a:r>
            <a:r>
              <a:rPr lang="en"/>
              <a:t>sixth </a:t>
            </a:r>
            <a:r>
              <a:rPr lang="en"/>
              <a:t>sprint and experiences.</a:t>
            </a:r>
            <a:endParaRPr b="1" i="0" sz="2400" u="none" cap="none" strike="noStrike">
              <a:solidFill>
                <a:srgbClr val="A1BECC"/>
              </a:solidFill>
              <a:latin typeface="Varela Round"/>
              <a:ea typeface="Varela Round"/>
              <a:cs typeface="Varela Round"/>
              <a:sym typeface="Varela Round"/>
            </a:endParaRPr>
          </a:p>
        </p:txBody>
      </p:sp>
      <p:sp>
        <p:nvSpPr>
          <p:cNvPr id="461" name="Shape 461"/>
          <p:cNvSpPr txBox="1"/>
          <p:nvPr/>
        </p:nvSpPr>
        <p:spPr>
          <a:xfrm>
            <a:off x="3050275" y="47550"/>
            <a:ext cx="2975400" cy="19905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600"/>
              <a:buFont typeface="Arial"/>
              <a:buNone/>
            </a:pPr>
            <a:r>
              <a:rPr b="1" lang="en" sz="9600">
                <a:solidFill>
                  <a:srgbClr val="00ACC3"/>
                </a:solidFill>
                <a:latin typeface="Varela Round"/>
                <a:ea typeface="Varela Round"/>
                <a:cs typeface="Varela Round"/>
                <a:sym typeface="Varela Round"/>
              </a:rPr>
              <a:t>6</a:t>
            </a:r>
            <a:endParaRPr b="1" i="0" sz="9600" u="none" cap="none" strike="noStrike">
              <a:solidFill>
                <a:srgbClr val="00ACC3"/>
              </a:solidFill>
              <a:latin typeface="Varela Round"/>
              <a:ea typeface="Varela Round"/>
              <a:cs typeface="Varela Round"/>
              <a:sym typeface="Varela Roun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999999"/>
        </a:solidFill>
      </p:bgPr>
    </p:bg>
    <p:spTree>
      <p:nvGrpSpPr>
        <p:cNvPr id="207" name="Shape 207"/>
        <p:cNvGrpSpPr/>
        <p:nvPr/>
      </p:nvGrpSpPr>
      <p:grpSpPr>
        <a:xfrm>
          <a:off x="0" y="0"/>
          <a:ext cx="0" cy="0"/>
          <a:chOff x="0" y="0"/>
          <a:chExt cx="0" cy="0"/>
        </a:xfrm>
      </p:grpSpPr>
      <p:sp>
        <p:nvSpPr>
          <p:cNvPr id="208" name="Shape 208"/>
          <p:cNvSpPr txBox="1"/>
          <p:nvPr>
            <p:ph type="title"/>
          </p:nvPr>
        </p:nvSpPr>
        <p:spPr>
          <a:xfrm>
            <a:off x="2935875" y="909050"/>
            <a:ext cx="5275500" cy="6411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617A86"/>
              </a:buClr>
              <a:buSzPts val="1800"/>
              <a:buFont typeface="Nixie One"/>
              <a:buNone/>
            </a:pPr>
            <a:r>
              <a:rPr b="1" lang="en" sz="2000">
                <a:solidFill>
                  <a:schemeClr val="lt1"/>
                </a:solidFill>
              </a:rPr>
              <a:t>What is it about?</a:t>
            </a:r>
            <a:endParaRPr b="1" i="0" sz="2000" u="none" cap="none" strike="noStrike">
              <a:solidFill>
                <a:schemeClr val="lt1"/>
              </a:solidFill>
            </a:endParaRPr>
          </a:p>
        </p:txBody>
      </p:sp>
      <p:sp>
        <p:nvSpPr>
          <p:cNvPr id="209" name="Shape 209"/>
          <p:cNvSpPr txBox="1"/>
          <p:nvPr>
            <p:ph idx="1" type="body"/>
          </p:nvPr>
        </p:nvSpPr>
        <p:spPr>
          <a:xfrm>
            <a:off x="2935875" y="1525758"/>
            <a:ext cx="5275500" cy="2786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600"/>
              </a:spcBef>
              <a:spcAft>
                <a:spcPts val="0"/>
              </a:spcAft>
              <a:buNone/>
            </a:pPr>
            <a:r>
              <a:rPr lang="en" sz="1800">
                <a:solidFill>
                  <a:srgbClr val="FFFF00"/>
                </a:solidFill>
              </a:rPr>
              <a:t>The project is building website for</a:t>
            </a:r>
            <a:endParaRPr sz="1800">
              <a:solidFill>
                <a:srgbClr val="FFFF00"/>
              </a:solidFill>
            </a:endParaRPr>
          </a:p>
          <a:p>
            <a:pPr indent="-342900" lvl="0" marL="457200" marR="0" rtl="0" algn="l">
              <a:lnSpc>
                <a:spcPct val="100000"/>
              </a:lnSpc>
              <a:spcBef>
                <a:spcPts val="600"/>
              </a:spcBef>
              <a:spcAft>
                <a:spcPts val="0"/>
              </a:spcAft>
              <a:buClr>
                <a:srgbClr val="FFFF00"/>
              </a:buClr>
              <a:buSzPts val="1800"/>
              <a:buFont typeface="Varela Round"/>
              <a:buChar char="◎"/>
            </a:pPr>
            <a:r>
              <a:rPr lang="en" sz="1800">
                <a:solidFill>
                  <a:srgbClr val="FFFF00"/>
                </a:solidFill>
              </a:rPr>
              <a:t>Volunteering</a:t>
            </a:r>
            <a:r>
              <a:rPr lang="en" sz="1800">
                <a:solidFill>
                  <a:srgbClr val="FFFF00"/>
                </a:solidFill>
              </a:rPr>
              <a:t> for a disaster by providing help</a:t>
            </a:r>
            <a:endParaRPr b="0" i="0" sz="1800" u="none" cap="none" strike="noStrike">
              <a:solidFill>
                <a:srgbClr val="FFFF00"/>
              </a:solidFill>
              <a:latin typeface="Varela Round"/>
              <a:ea typeface="Varela Round"/>
              <a:cs typeface="Varela Round"/>
              <a:sym typeface="Varela Round"/>
            </a:endParaRPr>
          </a:p>
          <a:p>
            <a:pPr indent="-342900" lvl="0" marL="457200" marR="0" rtl="0" algn="l">
              <a:lnSpc>
                <a:spcPct val="100000"/>
              </a:lnSpc>
              <a:spcBef>
                <a:spcPts val="0"/>
              </a:spcBef>
              <a:spcAft>
                <a:spcPts val="0"/>
              </a:spcAft>
              <a:buClr>
                <a:srgbClr val="FFFF00"/>
              </a:buClr>
              <a:buSzPts val="1800"/>
              <a:buFont typeface="Varela Round"/>
              <a:buChar char="◎"/>
            </a:pPr>
            <a:r>
              <a:rPr lang="en" sz="1800">
                <a:solidFill>
                  <a:srgbClr val="FFFF00"/>
                </a:solidFill>
              </a:rPr>
              <a:t>Donations to people in need in a natural disaster</a:t>
            </a:r>
            <a:endParaRPr b="0" i="0" sz="1800" u="none" cap="none" strike="noStrike">
              <a:solidFill>
                <a:srgbClr val="FFFF00"/>
              </a:solidFill>
              <a:latin typeface="Varela Round"/>
              <a:ea typeface="Varela Round"/>
              <a:cs typeface="Varela Round"/>
              <a:sym typeface="Varela Round"/>
            </a:endParaRPr>
          </a:p>
          <a:p>
            <a:pPr indent="0" lvl="0" marL="0" marR="0" rtl="0" algn="l">
              <a:lnSpc>
                <a:spcPct val="100000"/>
              </a:lnSpc>
              <a:spcBef>
                <a:spcPts val="600"/>
              </a:spcBef>
              <a:spcAft>
                <a:spcPts val="0"/>
              </a:spcAft>
              <a:buClr>
                <a:srgbClr val="A1BECC"/>
              </a:buClr>
              <a:buSzPts val="2400"/>
              <a:buFont typeface="Varela Round"/>
              <a:buNone/>
            </a:pPr>
            <a:r>
              <a:t/>
            </a:r>
            <a:endParaRPr sz="1800">
              <a:solidFill>
                <a:srgbClr val="FFFF00"/>
              </a:solidFill>
            </a:endParaRPr>
          </a:p>
          <a:p>
            <a:pPr indent="0" lvl="0" marL="0" marR="0" rtl="0" algn="l">
              <a:lnSpc>
                <a:spcPct val="100000"/>
              </a:lnSpc>
              <a:spcBef>
                <a:spcPts val="600"/>
              </a:spcBef>
              <a:spcAft>
                <a:spcPts val="0"/>
              </a:spcAft>
              <a:buClr>
                <a:srgbClr val="A1BECC"/>
              </a:buClr>
              <a:buSzPts val="2400"/>
              <a:buFont typeface="Varela Round"/>
              <a:buNone/>
            </a:pPr>
            <a:r>
              <a:rPr lang="en" sz="1800">
                <a:solidFill>
                  <a:srgbClr val="FFFF00"/>
                </a:solidFill>
              </a:rPr>
              <a:t>So, it is all about helping people in a natural disaster through different ways.</a:t>
            </a:r>
            <a:endParaRPr b="0" i="0" sz="1800" u="none" cap="none" strike="noStrike">
              <a:solidFill>
                <a:srgbClr val="FFFF00"/>
              </a:solidFill>
              <a:latin typeface="Varela Round"/>
              <a:ea typeface="Varela Round"/>
              <a:cs typeface="Varela Round"/>
              <a:sym typeface="Varela Round"/>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197B8C"/>
        </a:solidFill>
      </p:bgPr>
    </p:bg>
    <p:spTree>
      <p:nvGrpSpPr>
        <p:cNvPr id="465" name="Shape 465"/>
        <p:cNvGrpSpPr/>
        <p:nvPr/>
      </p:nvGrpSpPr>
      <p:grpSpPr>
        <a:xfrm>
          <a:off x="0" y="0"/>
          <a:ext cx="0" cy="0"/>
          <a:chOff x="0" y="0"/>
          <a:chExt cx="0" cy="0"/>
        </a:xfrm>
      </p:grpSpPr>
      <p:sp>
        <p:nvSpPr>
          <p:cNvPr id="466" name="Shape 466"/>
          <p:cNvSpPr txBox="1"/>
          <p:nvPr>
            <p:ph idx="1" type="body"/>
          </p:nvPr>
        </p:nvSpPr>
        <p:spPr>
          <a:xfrm>
            <a:off x="1246225" y="4177700"/>
            <a:ext cx="6651600" cy="519600"/>
          </a:xfrm>
          <a:prstGeom prst="rect">
            <a:avLst/>
          </a:prstGeom>
        </p:spPr>
        <p:txBody>
          <a:bodyPr anchorCtr="0" anchor="t" bIns="91425" lIns="91425" spcFirstLastPara="1" rIns="91425" wrap="square" tIns="91425">
            <a:noAutofit/>
          </a:bodyPr>
          <a:lstStyle/>
          <a:p>
            <a:pPr indent="0" lvl="0" marL="0">
              <a:spcBef>
                <a:spcPts val="360"/>
              </a:spcBef>
              <a:spcAft>
                <a:spcPts val="0"/>
              </a:spcAft>
              <a:buNone/>
            </a:pPr>
            <a:r>
              <a:rPr lang="en">
                <a:solidFill>
                  <a:srgbClr val="FFFF00"/>
                </a:solidFill>
              </a:rPr>
              <a:t>Logout Button</a:t>
            </a:r>
            <a:endParaRPr>
              <a:solidFill>
                <a:srgbClr val="FFFF00"/>
              </a:solidFill>
            </a:endParaRPr>
          </a:p>
        </p:txBody>
      </p:sp>
      <p:pic>
        <p:nvPicPr>
          <p:cNvPr id="467" name="Shape 467"/>
          <p:cNvPicPr preferRelativeResize="0"/>
          <p:nvPr/>
        </p:nvPicPr>
        <p:blipFill>
          <a:blip r:embed="rId3">
            <a:alphaModFix/>
          </a:blip>
          <a:stretch>
            <a:fillRect/>
          </a:stretch>
        </p:blipFill>
        <p:spPr>
          <a:xfrm>
            <a:off x="1159875" y="125900"/>
            <a:ext cx="7149970" cy="38729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197B8C"/>
        </a:solidFill>
      </p:bgPr>
    </p:bg>
    <p:spTree>
      <p:nvGrpSpPr>
        <p:cNvPr id="471" name="Shape 471"/>
        <p:cNvGrpSpPr/>
        <p:nvPr/>
      </p:nvGrpSpPr>
      <p:grpSpPr>
        <a:xfrm>
          <a:off x="0" y="0"/>
          <a:ext cx="0" cy="0"/>
          <a:chOff x="0" y="0"/>
          <a:chExt cx="0" cy="0"/>
        </a:xfrm>
      </p:grpSpPr>
      <p:sp>
        <p:nvSpPr>
          <p:cNvPr id="472" name="Shape 472"/>
          <p:cNvSpPr txBox="1"/>
          <p:nvPr>
            <p:ph idx="1" type="body"/>
          </p:nvPr>
        </p:nvSpPr>
        <p:spPr>
          <a:xfrm>
            <a:off x="1246225" y="4177700"/>
            <a:ext cx="6651600" cy="519600"/>
          </a:xfrm>
          <a:prstGeom prst="rect">
            <a:avLst/>
          </a:prstGeom>
        </p:spPr>
        <p:txBody>
          <a:bodyPr anchorCtr="0" anchor="t" bIns="91425" lIns="91425" spcFirstLastPara="1" rIns="91425" wrap="square" tIns="91425">
            <a:noAutofit/>
          </a:bodyPr>
          <a:lstStyle/>
          <a:p>
            <a:pPr indent="0" lvl="0" marL="0">
              <a:spcBef>
                <a:spcPts val="360"/>
              </a:spcBef>
              <a:spcAft>
                <a:spcPts val="0"/>
              </a:spcAft>
              <a:buNone/>
            </a:pPr>
            <a:r>
              <a:rPr lang="en">
                <a:solidFill>
                  <a:srgbClr val="FFFF00"/>
                </a:solidFill>
              </a:rPr>
              <a:t>Events Detail Page</a:t>
            </a:r>
            <a:endParaRPr>
              <a:solidFill>
                <a:srgbClr val="FFFF00"/>
              </a:solidFill>
            </a:endParaRPr>
          </a:p>
        </p:txBody>
      </p:sp>
      <p:pic>
        <p:nvPicPr>
          <p:cNvPr id="473" name="Shape 473"/>
          <p:cNvPicPr preferRelativeResize="0"/>
          <p:nvPr/>
        </p:nvPicPr>
        <p:blipFill>
          <a:blip r:embed="rId3">
            <a:alphaModFix/>
          </a:blip>
          <a:stretch>
            <a:fillRect/>
          </a:stretch>
        </p:blipFill>
        <p:spPr>
          <a:xfrm>
            <a:off x="834675" y="99375"/>
            <a:ext cx="7474649" cy="3872899"/>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197B8C"/>
        </a:solidFill>
      </p:bgPr>
    </p:bg>
    <p:spTree>
      <p:nvGrpSpPr>
        <p:cNvPr id="477" name="Shape 477"/>
        <p:cNvGrpSpPr/>
        <p:nvPr/>
      </p:nvGrpSpPr>
      <p:grpSpPr>
        <a:xfrm>
          <a:off x="0" y="0"/>
          <a:ext cx="0" cy="0"/>
          <a:chOff x="0" y="0"/>
          <a:chExt cx="0" cy="0"/>
        </a:xfrm>
      </p:grpSpPr>
      <p:sp>
        <p:nvSpPr>
          <p:cNvPr id="478" name="Shape 478"/>
          <p:cNvSpPr txBox="1"/>
          <p:nvPr>
            <p:ph idx="1" type="body"/>
          </p:nvPr>
        </p:nvSpPr>
        <p:spPr>
          <a:xfrm>
            <a:off x="1246225" y="4177700"/>
            <a:ext cx="6651600" cy="519600"/>
          </a:xfrm>
          <a:prstGeom prst="rect">
            <a:avLst/>
          </a:prstGeom>
        </p:spPr>
        <p:txBody>
          <a:bodyPr anchorCtr="0" anchor="t" bIns="91425" lIns="91425" spcFirstLastPara="1" rIns="91425" wrap="square" tIns="91425">
            <a:noAutofit/>
          </a:bodyPr>
          <a:lstStyle/>
          <a:p>
            <a:pPr indent="0" lvl="0" marL="0">
              <a:spcBef>
                <a:spcPts val="360"/>
              </a:spcBef>
              <a:spcAft>
                <a:spcPts val="0"/>
              </a:spcAft>
              <a:buNone/>
            </a:pPr>
            <a:r>
              <a:rPr lang="en">
                <a:solidFill>
                  <a:srgbClr val="FFFF00"/>
                </a:solidFill>
              </a:rPr>
              <a:t>Shows Logging Out</a:t>
            </a:r>
            <a:endParaRPr>
              <a:solidFill>
                <a:srgbClr val="FFFF00"/>
              </a:solidFill>
            </a:endParaRPr>
          </a:p>
        </p:txBody>
      </p:sp>
      <p:pic>
        <p:nvPicPr>
          <p:cNvPr id="479" name="Shape 479"/>
          <p:cNvPicPr preferRelativeResize="0"/>
          <p:nvPr/>
        </p:nvPicPr>
        <p:blipFill>
          <a:blip r:embed="rId3">
            <a:alphaModFix/>
          </a:blip>
          <a:stretch>
            <a:fillRect/>
          </a:stretch>
        </p:blipFill>
        <p:spPr>
          <a:xfrm>
            <a:off x="1121988" y="245200"/>
            <a:ext cx="6900024" cy="38729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3" name="Shape 483"/>
        <p:cNvGrpSpPr/>
        <p:nvPr/>
      </p:nvGrpSpPr>
      <p:grpSpPr>
        <a:xfrm>
          <a:off x="0" y="0"/>
          <a:ext cx="0" cy="0"/>
          <a:chOff x="0" y="0"/>
          <a:chExt cx="0" cy="0"/>
        </a:xfrm>
      </p:grpSpPr>
      <p:sp>
        <p:nvSpPr>
          <p:cNvPr id="484" name="Shape 484"/>
          <p:cNvSpPr txBox="1"/>
          <p:nvPr>
            <p:ph idx="1" type="body"/>
          </p:nvPr>
        </p:nvSpPr>
        <p:spPr>
          <a:xfrm>
            <a:off x="1880850" y="1920300"/>
            <a:ext cx="5382300" cy="2079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600"/>
              </a:spcBef>
              <a:spcAft>
                <a:spcPts val="0"/>
              </a:spcAft>
              <a:buClr>
                <a:srgbClr val="A1BECC"/>
              </a:buClr>
              <a:buSzPts val="2400"/>
              <a:buFont typeface="Varela Round"/>
              <a:buNone/>
            </a:pPr>
            <a:r>
              <a:rPr b="1" lang="en" sz="3600"/>
              <a:t>Design</a:t>
            </a:r>
            <a:endParaRPr b="1" sz="3600"/>
          </a:p>
          <a:p>
            <a:pPr indent="0" lvl="0" marL="0" marR="0" rtl="0" algn="ctr">
              <a:lnSpc>
                <a:spcPct val="100000"/>
              </a:lnSpc>
              <a:spcBef>
                <a:spcPts val="600"/>
              </a:spcBef>
              <a:spcAft>
                <a:spcPts val="0"/>
              </a:spcAft>
              <a:buClr>
                <a:srgbClr val="A1BECC"/>
              </a:buClr>
              <a:buSzPts val="2400"/>
              <a:buFont typeface="Varela Round"/>
              <a:buNone/>
            </a:pPr>
            <a:r>
              <a:rPr lang="en"/>
              <a:t>The diagrams which tell about how our website works.</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8" name="Shape 488"/>
        <p:cNvGrpSpPr/>
        <p:nvPr/>
      </p:nvGrpSpPr>
      <p:grpSpPr>
        <a:xfrm>
          <a:off x="0" y="0"/>
          <a:ext cx="0" cy="0"/>
          <a:chOff x="0" y="0"/>
          <a:chExt cx="0" cy="0"/>
        </a:xfrm>
      </p:grpSpPr>
      <p:sp>
        <p:nvSpPr>
          <p:cNvPr id="489" name="Shape 489"/>
          <p:cNvSpPr txBox="1"/>
          <p:nvPr>
            <p:ph type="title"/>
          </p:nvPr>
        </p:nvSpPr>
        <p:spPr>
          <a:xfrm>
            <a:off x="2896100" y="0"/>
            <a:ext cx="5275500" cy="6411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b="1" lang="en" sz="3000"/>
              <a:t>ER Diagram</a:t>
            </a:r>
            <a:endParaRPr b="1" sz="3000"/>
          </a:p>
        </p:txBody>
      </p:sp>
      <p:pic>
        <p:nvPicPr>
          <p:cNvPr id="490" name="Shape 490"/>
          <p:cNvPicPr preferRelativeResize="0"/>
          <p:nvPr/>
        </p:nvPicPr>
        <p:blipFill>
          <a:blip r:embed="rId3">
            <a:alphaModFix/>
          </a:blip>
          <a:stretch>
            <a:fillRect/>
          </a:stretch>
        </p:blipFill>
        <p:spPr>
          <a:xfrm>
            <a:off x="1246100" y="641100"/>
            <a:ext cx="7304300" cy="440960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4" name="Shape 494"/>
        <p:cNvGrpSpPr/>
        <p:nvPr/>
      </p:nvGrpSpPr>
      <p:grpSpPr>
        <a:xfrm>
          <a:off x="0" y="0"/>
          <a:ext cx="0" cy="0"/>
          <a:chOff x="0" y="0"/>
          <a:chExt cx="0" cy="0"/>
        </a:xfrm>
      </p:grpSpPr>
      <p:sp>
        <p:nvSpPr>
          <p:cNvPr id="495" name="Shape 495"/>
          <p:cNvSpPr txBox="1"/>
          <p:nvPr>
            <p:ph type="title"/>
          </p:nvPr>
        </p:nvSpPr>
        <p:spPr>
          <a:xfrm>
            <a:off x="2882850" y="113650"/>
            <a:ext cx="5275500" cy="6411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b="1" lang="en" sz="3000"/>
              <a:t>Use case Diagram</a:t>
            </a:r>
            <a:endParaRPr b="1" sz="3000"/>
          </a:p>
        </p:txBody>
      </p:sp>
      <p:pic>
        <p:nvPicPr>
          <p:cNvPr id="496" name="Shape 496"/>
          <p:cNvPicPr preferRelativeResize="0"/>
          <p:nvPr/>
        </p:nvPicPr>
        <p:blipFill>
          <a:blip r:embed="rId3">
            <a:alphaModFix/>
          </a:blip>
          <a:stretch>
            <a:fillRect/>
          </a:stretch>
        </p:blipFill>
        <p:spPr>
          <a:xfrm>
            <a:off x="1995050" y="888713"/>
            <a:ext cx="6163299" cy="4105537"/>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0" name="Shape 500"/>
        <p:cNvGrpSpPr/>
        <p:nvPr/>
      </p:nvGrpSpPr>
      <p:grpSpPr>
        <a:xfrm>
          <a:off x="0" y="0"/>
          <a:ext cx="0" cy="0"/>
          <a:chOff x="0" y="0"/>
          <a:chExt cx="0" cy="0"/>
        </a:xfrm>
      </p:grpSpPr>
      <p:sp>
        <p:nvSpPr>
          <p:cNvPr id="501" name="Shape 501"/>
          <p:cNvSpPr txBox="1"/>
          <p:nvPr>
            <p:ph type="title"/>
          </p:nvPr>
        </p:nvSpPr>
        <p:spPr>
          <a:xfrm>
            <a:off x="2882850" y="73900"/>
            <a:ext cx="5275500" cy="6411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b="1" lang="en" sz="3000"/>
              <a:t>Data Flow Diagram</a:t>
            </a:r>
            <a:endParaRPr b="1" sz="3000"/>
          </a:p>
        </p:txBody>
      </p:sp>
      <p:pic>
        <p:nvPicPr>
          <p:cNvPr id="502" name="Shape 502"/>
          <p:cNvPicPr preferRelativeResize="0"/>
          <p:nvPr/>
        </p:nvPicPr>
        <p:blipFill rotWithShape="1">
          <a:blip r:embed="rId3">
            <a:alphaModFix/>
          </a:blip>
          <a:srcRect b="0" l="0" r="27425" t="-1626"/>
          <a:stretch/>
        </p:blipFill>
        <p:spPr>
          <a:xfrm>
            <a:off x="2765375" y="765050"/>
            <a:ext cx="4849852" cy="4378449"/>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6" name="Shape 506"/>
        <p:cNvGrpSpPr/>
        <p:nvPr/>
      </p:nvGrpSpPr>
      <p:grpSpPr>
        <a:xfrm>
          <a:off x="0" y="0"/>
          <a:ext cx="0" cy="0"/>
          <a:chOff x="0" y="0"/>
          <a:chExt cx="0" cy="0"/>
        </a:xfrm>
      </p:grpSpPr>
      <p:sp>
        <p:nvSpPr>
          <p:cNvPr id="507" name="Shape 507"/>
          <p:cNvSpPr txBox="1"/>
          <p:nvPr>
            <p:ph type="title"/>
          </p:nvPr>
        </p:nvSpPr>
        <p:spPr>
          <a:xfrm>
            <a:off x="2630975" y="0"/>
            <a:ext cx="5275500" cy="6411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b="1" lang="en" sz="2400"/>
              <a:t>Events Tab MockUp</a:t>
            </a:r>
            <a:endParaRPr b="1" sz="2400"/>
          </a:p>
        </p:txBody>
      </p:sp>
      <p:pic>
        <p:nvPicPr>
          <p:cNvPr id="508" name="Shape 508"/>
          <p:cNvPicPr preferRelativeResize="0"/>
          <p:nvPr/>
        </p:nvPicPr>
        <p:blipFill>
          <a:blip r:embed="rId3">
            <a:alphaModFix/>
          </a:blip>
          <a:stretch>
            <a:fillRect/>
          </a:stretch>
        </p:blipFill>
        <p:spPr>
          <a:xfrm>
            <a:off x="1020750" y="641100"/>
            <a:ext cx="7947576" cy="439635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gradFill>
          <a:gsLst>
            <a:gs pos="0">
              <a:srgbClr val="DCECD5"/>
            </a:gs>
            <a:gs pos="100000">
              <a:srgbClr val="93BC81"/>
            </a:gs>
          </a:gsLst>
          <a:lin ang="5400012" scaled="0"/>
        </a:gradFill>
      </p:bgPr>
    </p:bg>
    <p:spTree>
      <p:nvGrpSpPr>
        <p:cNvPr id="512" name="Shape 512"/>
        <p:cNvGrpSpPr/>
        <p:nvPr/>
      </p:nvGrpSpPr>
      <p:grpSpPr>
        <a:xfrm>
          <a:off x="0" y="0"/>
          <a:ext cx="0" cy="0"/>
          <a:chOff x="0" y="0"/>
          <a:chExt cx="0" cy="0"/>
        </a:xfrm>
      </p:grpSpPr>
      <p:sp>
        <p:nvSpPr>
          <p:cNvPr id="513" name="Shape 513"/>
          <p:cNvSpPr txBox="1"/>
          <p:nvPr>
            <p:ph idx="1" type="body"/>
          </p:nvPr>
        </p:nvSpPr>
        <p:spPr>
          <a:xfrm>
            <a:off x="1451000" y="1916625"/>
            <a:ext cx="6280500" cy="2869500"/>
          </a:xfrm>
          <a:prstGeom prst="rect">
            <a:avLst/>
          </a:prstGeom>
          <a:effectLst>
            <a:outerShdw blurRad="928688" rotWithShape="0" algn="bl" dir="12360000" dist="19050">
              <a:srgbClr val="000000">
                <a:alpha val="21000"/>
              </a:srgbClr>
            </a:outerShdw>
            <a:reflection blurRad="0" dir="5400000" dist="47625" endA="0" fadeDir="5400012" kx="0" rotWithShape="0" algn="bl" stA="52999" stPos="0" sy="-100000" ky="0"/>
          </a:effectLst>
        </p:spPr>
        <p:txBody>
          <a:bodyPr anchorCtr="0" anchor="t" bIns="91425" lIns="91425" spcFirstLastPara="1" rIns="91425" wrap="square" tIns="91425">
            <a:noAutofit/>
          </a:bodyPr>
          <a:lstStyle/>
          <a:p>
            <a:pPr indent="0" lvl="0" marL="0">
              <a:spcBef>
                <a:spcPts val="600"/>
              </a:spcBef>
              <a:spcAft>
                <a:spcPts val="0"/>
              </a:spcAft>
              <a:buNone/>
            </a:pPr>
            <a:r>
              <a:rPr b="1" lang="en" sz="3600">
                <a:solidFill>
                  <a:srgbClr val="FFFF00"/>
                </a:solidFill>
              </a:rPr>
              <a:t>Assignment Problem</a:t>
            </a:r>
            <a:endParaRPr b="1" sz="3600">
              <a:solidFill>
                <a:srgbClr val="FFFF00"/>
              </a:solidFill>
            </a:endParaRPr>
          </a:p>
          <a:p>
            <a:pPr indent="0" lvl="0" marL="0" rtl="0">
              <a:spcBef>
                <a:spcPts val="600"/>
              </a:spcBef>
              <a:spcAft>
                <a:spcPts val="0"/>
              </a:spcAft>
              <a:buNone/>
            </a:pPr>
            <a:r>
              <a:rPr b="1" lang="en">
                <a:solidFill>
                  <a:srgbClr val="617A86"/>
                </a:solidFill>
              </a:rPr>
              <a:t>The assignment problem is one of the fundamental combinatorial optimization problems in the branch of optimization or operations research in mathematics.</a:t>
            </a:r>
            <a:endParaRPr b="1">
              <a:solidFill>
                <a:srgbClr val="617A86"/>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E6B8AF"/>
        </a:solidFill>
      </p:bgPr>
    </p:bg>
    <p:spTree>
      <p:nvGrpSpPr>
        <p:cNvPr id="517" name="Shape 517"/>
        <p:cNvGrpSpPr/>
        <p:nvPr/>
      </p:nvGrpSpPr>
      <p:grpSpPr>
        <a:xfrm>
          <a:off x="0" y="0"/>
          <a:ext cx="0" cy="0"/>
          <a:chOff x="0" y="0"/>
          <a:chExt cx="0" cy="0"/>
        </a:xfrm>
      </p:grpSpPr>
      <p:sp>
        <p:nvSpPr>
          <p:cNvPr id="518" name="Shape 518"/>
          <p:cNvSpPr txBox="1"/>
          <p:nvPr>
            <p:ph idx="1" type="body"/>
          </p:nvPr>
        </p:nvSpPr>
        <p:spPr>
          <a:xfrm>
            <a:off x="1880850" y="2317275"/>
            <a:ext cx="5382300" cy="2105100"/>
          </a:xfrm>
          <a:prstGeom prst="rect">
            <a:avLst/>
          </a:prstGeom>
        </p:spPr>
        <p:txBody>
          <a:bodyPr anchorCtr="0" anchor="t" bIns="91425" lIns="91425" spcFirstLastPara="1" rIns="91425" wrap="square" tIns="91425">
            <a:noAutofit/>
          </a:bodyPr>
          <a:lstStyle/>
          <a:p>
            <a:pPr indent="0" lvl="0" marL="0">
              <a:spcBef>
                <a:spcPts val="600"/>
              </a:spcBef>
              <a:spcAft>
                <a:spcPts val="0"/>
              </a:spcAft>
              <a:buNone/>
            </a:pPr>
            <a:r>
              <a:rPr b="1" lang="en">
                <a:solidFill>
                  <a:srgbClr val="000000"/>
                </a:solidFill>
              </a:rPr>
              <a:t>In general terms,Assignment problem  finds the path to do the task with minimal cost.</a:t>
            </a:r>
            <a:endParaRPr b="1">
              <a:solidFill>
                <a:srgbClr val="000000"/>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85200C"/>
        </a:solidFill>
      </p:bgPr>
    </p:bg>
    <p:spTree>
      <p:nvGrpSpPr>
        <p:cNvPr id="213" name="Shape 213"/>
        <p:cNvGrpSpPr/>
        <p:nvPr/>
      </p:nvGrpSpPr>
      <p:grpSpPr>
        <a:xfrm>
          <a:off x="0" y="0"/>
          <a:ext cx="0" cy="0"/>
          <a:chOff x="0" y="0"/>
          <a:chExt cx="0" cy="0"/>
        </a:xfrm>
      </p:grpSpPr>
      <p:sp>
        <p:nvSpPr>
          <p:cNvPr id="214" name="Shape 214"/>
          <p:cNvSpPr txBox="1"/>
          <p:nvPr>
            <p:ph idx="1" type="body"/>
          </p:nvPr>
        </p:nvSpPr>
        <p:spPr>
          <a:xfrm>
            <a:off x="1880850" y="1920300"/>
            <a:ext cx="5382300" cy="2079600"/>
          </a:xfrm>
          <a:prstGeom prst="rect">
            <a:avLst/>
          </a:prstGeom>
        </p:spPr>
        <p:txBody>
          <a:bodyPr anchorCtr="0" anchor="t" bIns="91425" lIns="91425" spcFirstLastPara="1" rIns="91425" wrap="square" tIns="91425">
            <a:noAutofit/>
          </a:bodyPr>
          <a:lstStyle/>
          <a:p>
            <a:pPr indent="0" lvl="0" marL="0">
              <a:spcBef>
                <a:spcPts val="600"/>
              </a:spcBef>
              <a:spcAft>
                <a:spcPts val="0"/>
              </a:spcAft>
              <a:buNone/>
            </a:pPr>
            <a:r>
              <a:rPr b="1" i="1" lang="en" sz="3600">
                <a:solidFill>
                  <a:srgbClr val="FCE5CD"/>
                </a:solidFill>
              </a:rPr>
              <a:t>Why?</a:t>
            </a:r>
            <a:endParaRPr b="1" i="1" sz="3600">
              <a:solidFill>
                <a:srgbClr val="FCE5CD"/>
              </a:solidFill>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gradFill>
          <a:gsLst>
            <a:gs pos="0">
              <a:srgbClr val="FFF6DB"/>
            </a:gs>
            <a:gs pos="100000">
              <a:srgbClr val="FAD25C"/>
            </a:gs>
          </a:gsLst>
          <a:lin ang="5400012" scaled="0"/>
        </a:gradFill>
      </p:bgPr>
    </p:bg>
    <p:spTree>
      <p:nvGrpSpPr>
        <p:cNvPr id="522" name="Shape 522"/>
        <p:cNvGrpSpPr/>
        <p:nvPr/>
      </p:nvGrpSpPr>
      <p:grpSpPr>
        <a:xfrm>
          <a:off x="0" y="0"/>
          <a:ext cx="0" cy="0"/>
          <a:chOff x="0" y="0"/>
          <a:chExt cx="0" cy="0"/>
        </a:xfrm>
      </p:grpSpPr>
      <p:sp>
        <p:nvSpPr>
          <p:cNvPr id="523" name="Shape 523"/>
          <p:cNvSpPr txBox="1"/>
          <p:nvPr>
            <p:ph idx="1" type="body"/>
          </p:nvPr>
        </p:nvSpPr>
        <p:spPr>
          <a:xfrm>
            <a:off x="1429350" y="1812025"/>
            <a:ext cx="6312900" cy="3136500"/>
          </a:xfrm>
          <a:prstGeom prst="rect">
            <a:avLst/>
          </a:prstGeom>
        </p:spPr>
        <p:txBody>
          <a:bodyPr anchorCtr="0" anchor="t" bIns="91425" lIns="91425" spcFirstLastPara="1" rIns="91425" wrap="square" tIns="91425">
            <a:noAutofit/>
          </a:bodyPr>
          <a:lstStyle/>
          <a:p>
            <a:pPr indent="0" lvl="0" marL="0">
              <a:spcBef>
                <a:spcPts val="600"/>
              </a:spcBef>
              <a:spcAft>
                <a:spcPts val="0"/>
              </a:spcAft>
              <a:buNone/>
            </a:pPr>
            <a:r>
              <a:rPr b="1" lang="en">
                <a:solidFill>
                  <a:srgbClr val="000000"/>
                </a:solidFill>
              </a:rPr>
              <a:t>Hungarian Method</a:t>
            </a:r>
            <a:endParaRPr b="1">
              <a:solidFill>
                <a:srgbClr val="000000"/>
              </a:solidFill>
            </a:endParaRPr>
          </a:p>
          <a:p>
            <a:pPr indent="0" lvl="0" marL="0" rtl="0">
              <a:spcBef>
                <a:spcPts val="600"/>
              </a:spcBef>
              <a:spcAft>
                <a:spcPts val="0"/>
              </a:spcAft>
              <a:buNone/>
            </a:pPr>
            <a:r>
              <a:rPr lang="en"/>
              <a:t>This method is for</a:t>
            </a:r>
            <a:r>
              <a:rPr lang="en"/>
              <a:t> assigning jobs by a one-for-one matching to identify the lowest-cost solution. Each job must be assigned to only one machine. It is assumed that every machine is capable of handling every job.</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7" name="Shape 527"/>
        <p:cNvGrpSpPr/>
        <p:nvPr/>
      </p:nvGrpSpPr>
      <p:grpSpPr>
        <a:xfrm>
          <a:off x="0" y="0"/>
          <a:ext cx="0" cy="0"/>
          <a:chOff x="0" y="0"/>
          <a:chExt cx="0" cy="0"/>
        </a:xfrm>
      </p:grpSpPr>
      <p:sp>
        <p:nvSpPr>
          <p:cNvPr id="528" name="Shape 528"/>
          <p:cNvSpPr txBox="1"/>
          <p:nvPr>
            <p:ph type="title"/>
          </p:nvPr>
        </p:nvSpPr>
        <p:spPr>
          <a:xfrm>
            <a:off x="2882850" y="60375"/>
            <a:ext cx="5275500" cy="9537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b="1" lang="en" sz="3000"/>
              <a:t>Steps in Hungarian Method</a:t>
            </a:r>
            <a:endParaRPr b="1" sz="3000"/>
          </a:p>
        </p:txBody>
      </p:sp>
      <p:sp>
        <p:nvSpPr>
          <p:cNvPr id="529" name="Shape 529"/>
          <p:cNvSpPr txBox="1"/>
          <p:nvPr/>
        </p:nvSpPr>
        <p:spPr>
          <a:xfrm>
            <a:off x="2327100" y="1219475"/>
            <a:ext cx="6414300" cy="39240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Clr>
                <a:schemeClr val="dk1"/>
              </a:buClr>
              <a:buSzPts val="1100"/>
              <a:buFont typeface="Arial"/>
              <a:buNone/>
            </a:pPr>
            <a:r>
              <a:rPr lang="en" sz="1800" u="sng">
                <a:latin typeface="Varela Round"/>
                <a:ea typeface="Varela Round"/>
                <a:cs typeface="Varela Round"/>
                <a:sym typeface="Varela Round"/>
              </a:rPr>
              <a:t>Step 1: </a:t>
            </a:r>
            <a:r>
              <a:rPr lang="en" sz="1800">
                <a:latin typeface="Varela Round"/>
                <a:ea typeface="Varela Round"/>
                <a:cs typeface="Varela Round"/>
                <a:sym typeface="Varela Round"/>
              </a:rPr>
              <a:t> Select the smallest value in each row.Subtract this value from each value in that row</a:t>
            </a:r>
            <a:endParaRPr sz="1800">
              <a:latin typeface="Varela Round"/>
              <a:ea typeface="Varela Round"/>
              <a:cs typeface="Varela Round"/>
              <a:sym typeface="Varela Round"/>
            </a:endParaRPr>
          </a:p>
          <a:p>
            <a:pPr indent="0" lvl="0" marL="0">
              <a:spcBef>
                <a:spcPts val="0"/>
              </a:spcBef>
              <a:spcAft>
                <a:spcPts val="0"/>
              </a:spcAft>
              <a:buNone/>
            </a:pPr>
            <a:r>
              <a:t/>
            </a:r>
            <a:endParaRPr sz="1800">
              <a:latin typeface="Varela Round"/>
              <a:ea typeface="Varela Round"/>
              <a:cs typeface="Varela Round"/>
              <a:sym typeface="Varela Round"/>
            </a:endParaRPr>
          </a:p>
          <a:p>
            <a:pPr indent="0" lvl="0" marL="0">
              <a:spcBef>
                <a:spcPts val="0"/>
              </a:spcBef>
              <a:spcAft>
                <a:spcPts val="0"/>
              </a:spcAft>
              <a:buNone/>
            </a:pPr>
            <a:r>
              <a:rPr lang="en" sz="1800" u="sng">
                <a:latin typeface="Varela Round"/>
                <a:ea typeface="Varela Round"/>
                <a:cs typeface="Varela Round"/>
                <a:sym typeface="Varela Round"/>
              </a:rPr>
              <a:t>Step 2:</a:t>
            </a:r>
            <a:r>
              <a:rPr lang="en" sz="1800">
                <a:latin typeface="Varela Round"/>
                <a:ea typeface="Varela Round"/>
                <a:cs typeface="Varela Round"/>
                <a:sym typeface="Varela Round"/>
              </a:rPr>
              <a:t> Do the same for the columns that do not have any zero value.If not finished, continue with other columns.</a:t>
            </a:r>
            <a:endParaRPr sz="1800">
              <a:latin typeface="Varela Round"/>
              <a:ea typeface="Varela Round"/>
              <a:cs typeface="Varela Round"/>
              <a:sym typeface="Varela Round"/>
            </a:endParaRPr>
          </a:p>
          <a:p>
            <a:pPr indent="0" lvl="0" marL="0">
              <a:spcBef>
                <a:spcPts val="0"/>
              </a:spcBef>
              <a:spcAft>
                <a:spcPts val="0"/>
              </a:spcAft>
              <a:buNone/>
            </a:pPr>
            <a:r>
              <a:t/>
            </a:r>
            <a:endParaRPr sz="1800">
              <a:latin typeface="Varela Round"/>
              <a:ea typeface="Varela Round"/>
              <a:cs typeface="Varela Round"/>
              <a:sym typeface="Varela Round"/>
            </a:endParaRPr>
          </a:p>
          <a:p>
            <a:pPr indent="0" lvl="0" marL="0">
              <a:spcBef>
                <a:spcPts val="0"/>
              </a:spcBef>
              <a:spcAft>
                <a:spcPts val="0"/>
              </a:spcAft>
              <a:buNone/>
            </a:pPr>
            <a:r>
              <a:rPr lang="en" sz="1800" u="sng">
                <a:latin typeface="Varela Round"/>
                <a:ea typeface="Varela Round"/>
                <a:cs typeface="Varela Round"/>
                <a:sym typeface="Varela Round"/>
              </a:rPr>
              <a:t>Step 3:</a:t>
            </a:r>
            <a:r>
              <a:rPr lang="en" sz="1800">
                <a:latin typeface="Varela Round"/>
                <a:ea typeface="Varela Round"/>
                <a:cs typeface="Varela Round"/>
                <a:sym typeface="Varela Round"/>
              </a:rPr>
              <a:t> Assignments are made at zero values.</a:t>
            </a:r>
            <a:endParaRPr sz="1800">
              <a:latin typeface="Varela Round"/>
              <a:ea typeface="Varela Round"/>
              <a:cs typeface="Varela Round"/>
              <a:sym typeface="Varela Round"/>
            </a:endParaRPr>
          </a:p>
          <a:p>
            <a:pPr indent="0" lvl="0" marL="0">
              <a:spcBef>
                <a:spcPts val="0"/>
              </a:spcBef>
              <a:spcAft>
                <a:spcPts val="0"/>
              </a:spcAft>
              <a:buNone/>
            </a:pPr>
            <a:r>
              <a:t/>
            </a:r>
            <a:endParaRPr sz="1800">
              <a:latin typeface="Varela Round"/>
              <a:ea typeface="Varela Round"/>
              <a:cs typeface="Varela Round"/>
              <a:sym typeface="Varela Round"/>
            </a:endParaRPr>
          </a:p>
          <a:p>
            <a:pPr indent="0" lvl="0" marL="0" rtl="0">
              <a:spcBef>
                <a:spcPts val="0"/>
              </a:spcBef>
              <a:spcAft>
                <a:spcPts val="0"/>
              </a:spcAft>
              <a:buNone/>
            </a:pPr>
            <a:r>
              <a:t/>
            </a:r>
            <a:endParaRPr sz="1800">
              <a:latin typeface="Varela Round"/>
              <a:ea typeface="Varela Round"/>
              <a:cs typeface="Varela Round"/>
              <a:sym typeface="Varela Round"/>
            </a:endParaRPr>
          </a:p>
          <a:p>
            <a:pPr indent="0" lvl="0" marL="0" rtl="0">
              <a:spcBef>
                <a:spcPts val="0"/>
              </a:spcBef>
              <a:spcAft>
                <a:spcPts val="0"/>
              </a:spcAft>
              <a:buNone/>
            </a:pPr>
            <a:r>
              <a:rPr lang="en" sz="1800" u="sng">
                <a:solidFill>
                  <a:srgbClr val="FF0000"/>
                </a:solidFill>
                <a:latin typeface="Varela Round"/>
                <a:ea typeface="Varela Round"/>
                <a:cs typeface="Varela Round"/>
                <a:sym typeface="Varela Round"/>
              </a:rPr>
              <a:t>Note:</a:t>
            </a:r>
            <a:r>
              <a:rPr lang="en" sz="1800">
                <a:latin typeface="Varela Round"/>
                <a:ea typeface="Varela Round"/>
                <a:cs typeface="Varela Round"/>
                <a:sym typeface="Varela Round"/>
              </a:rPr>
              <a:t>  </a:t>
            </a:r>
            <a:endParaRPr sz="1800">
              <a:latin typeface="Varela Round"/>
              <a:ea typeface="Varela Round"/>
              <a:cs typeface="Varela Round"/>
              <a:sym typeface="Varela Round"/>
            </a:endParaRPr>
          </a:p>
          <a:p>
            <a:pPr indent="-342900" lvl="0" marL="457200" rtl="0">
              <a:spcBef>
                <a:spcPts val="0"/>
              </a:spcBef>
              <a:spcAft>
                <a:spcPts val="0"/>
              </a:spcAft>
              <a:buSzPts val="1800"/>
              <a:buFont typeface="Varela Round"/>
              <a:buChar char="●"/>
            </a:pPr>
            <a:r>
              <a:rPr lang="en" sz="1800">
                <a:latin typeface="Varela Round"/>
                <a:ea typeface="Varela Round"/>
                <a:cs typeface="Varela Round"/>
                <a:sym typeface="Varela Round"/>
              </a:rPr>
              <a:t>No.of columns should be equal to rows</a:t>
            </a:r>
            <a:endParaRPr sz="1800">
              <a:latin typeface="Varela Round"/>
              <a:ea typeface="Varela Round"/>
              <a:cs typeface="Varela Round"/>
              <a:sym typeface="Varela Round"/>
            </a:endParaRPr>
          </a:p>
          <a:p>
            <a:pPr indent="-342900" lvl="0" marL="457200">
              <a:spcBef>
                <a:spcPts val="0"/>
              </a:spcBef>
              <a:spcAft>
                <a:spcPts val="0"/>
              </a:spcAft>
              <a:buSzPts val="1800"/>
              <a:buFont typeface="Varela Round"/>
              <a:buChar char="●"/>
            </a:pPr>
            <a:r>
              <a:rPr lang="en" sz="1800">
                <a:solidFill>
                  <a:schemeClr val="dk1"/>
                </a:solidFill>
                <a:highlight>
                  <a:srgbClr val="FFFFFF"/>
                </a:highlight>
                <a:latin typeface="Varela Round"/>
                <a:ea typeface="Varela Round"/>
                <a:cs typeface="Varela Round"/>
                <a:sym typeface="Varela Round"/>
              </a:rPr>
              <a:t>The costs or values associated with each assignment combination should be known and fixed.</a:t>
            </a:r>
            <a:endParaRPr sz="1800">
              <a:latin typeface="Varela Round"/>
              <a:ea typeface="Varela Round"/>
              <a:cs typeface="Varela Round"/>
              <a:sym typeface="Varela Round"/>
            </a:endParaRPr>
          </a:p>
          <a:p>
            <a:pPr indent="0" lvl="0" marL="0">
              <a:spcBef>
                <a:spcPts val="0"/>
              </a:spcBef>
              <a:spcAft>
                <a:spcPts val="0"/>
              </a:spcAft>
              <a:buNone/>
            </a:pPr>
            <a:r>
              <a:t/>
            </a:r>
            <a:endParaRPr/>
          </a:p>
          <a:p>
            <a:pPr indent="0" lvl="0" marL="0">
              <a:spcBef>
                <a:spcPts val="0"/>
              </a:spcBef>
              <a:spcAft>
                <a:spcPts val="0"/>
              </a:spcAft>
              <a:buClr>
                <a:schemeClr val="dk1"/>
              </a:buClr>
              <a:buSzPts val="1100"/>
              <a:buFont typeface="Arial"/>
              <a:buNone/>
            </a:pPr>
            <a:r>
              <a:t/>
            </a:r>
            <a:endParaRPr/>
          </a:p>
          <a:p>
            <a:pPr indent="0" lvl="0" marL="0">
              <a:spcBef>
                <a:spcPts val="0"/>
              </a:spcBef>
              <a:spcAft>
                <a:spcPts val="0"/>
              </a:spcAft>
              <a:buNone/>
            </a:pPr>
            <a:r>
              <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3" name="Shape 533"/>
        <p:cNvGrpSpPr/>
        <p:nvPr/>
      </p:nvGrpSpPr>
      <p:grpSpPr>
        <a:xfrm>
          <a:off x="0" y="0"/>
          <a:ext cx="0" cy="0"/>
          <a:chOff x="0" y="0"/>
          <a:chExt cx="0" cy="0"/>
        </a:xfrm>
      </p:grpSpPr>
      <p:sp>
        <p:nvSpPr>
          <p:cNvPr id="534" name="Shape 534"/>
          <p:cNvSpPr txBox="1"/>
          <p:nvPr>
            <p:ph type="title"/>
          </p:nvPr>
        </p:nvSpPr>
        <p:spPr>
          <a:xfrm>
            <a:off x="2286375" y="241475"/>
            <a:ext cx="5275500" cy="6279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t/>
            </a:r>
            <a:endParaRPr b="1" sz="3000"/>
          </a:p>
          <a:p>
            <a:pPr indent="0" lvl="0" marL="0">
              <a:spcBef>
                <a:spcPts val="0"/>
              </a:spcBef>
              <a:spcAft>
                <a:spcPts val="0"/>
              </a:spcAft>
              <a:buNone/>
            </a:pPr>
            <a:r>
              <a:t/>
            </a:r>
            <a:endParaRPr b="1" sz="3000"/>
          </a:p>
          <a:p>
            <a:pPr indent="0" lvl="0" marL="0">
              <a:spcBef>
                <a:spcPts val="0"/>
              </a:spcBef>
              <a:spcAft>
                <a:spcPts val="0"/>
              </a:spcAft>
              <a:buNone/>
            </a:pPr>
            <a:r>
              <a:t/>
            </a:r>
            <a:endParaRPr b="1" sz="3000"/>
          </a:p>
          <a:p>
            <a:pPr indent="0" lvl="0" marL="0">
              <a:spcBef>
                <a:spcPts val="0"/>
              </a:spcBef>
              <a:spcAft>
                <a:spcPts val="0"/>
              </a:spcAft>
              <a:buNone/>
            </a:pPr>
            <a:r>
              <a:t/>
            </a:r>
            <a:endParaRPr b="1" sz="3000"/>
          </a:p>
          <a:p>
            <a:pPr indent="0" lvl="0" marL="0" rtl="0">
              <a:spcBef>
                <a:spcPts val="0"/>
              </a:spcBef>
              <a:spcAft>
                <a:spcPts val="0"/>
              </a:spcAft>
              <a:buNone/>
            </a:pPr>
            <a:r>
              <a:rPr b="1" lang="en" sz="3000"/>
              <a:t>     Let us solve an Example </a:t>
            </a:r>
            <a:endParaRPr b="1" sz="3000"/>
          </a:p>
        </p:txBody>
      </p:sp>
      <p:pic>
        <p:nvPicPr>
          <p:cNvPr id="535" name="Shape 535"/>
          <p:cNvPicPr preferRelativeResize="0"/>
          <p:nvPr/>
        </p:nvPicPr>
        <p:blipFill>
          <a:blip r:embed="rId3">
            <a:alphaModFix/>
          </a:blip>
          <a:stretch>
            <a:fillRect/>
          </a:stretch>
        </p:blipFill>
        <p:spPr>
          <a:xfrm>
            <a:off x="2286375" y="1315150"/>
            <a:ext cx="6068774" cy="3470575"/>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gradFill>
          <a:gsLst>
            <a:gs pos="0">
              <a:srgbClr val="BFBFBF"/>
            </a:gs>
            <a:gs pos="100000">
              <a:srgbClr val="737373"/>
            </a:gs>
          </a:gsLst>
          <a:lin ang="5400012" scaled="0"/>
        </a:gradFill>
      </p:bgPr>
    </p:bg>
    <p:spTree>
      <p:nvGrpSpPr>
        <p:cNvPr id="539" name="Shape 539"/>
        <p:cNvGrpSpPr/>
        <p:nvPr/>
      </p:nvGrpSpPr>
      <p:grpSpPr>
        <a:xfrm>
          <a:off x="0" y="0"/>
          <a:ext cx="0" cy="0"/>
          <a:chOff x="0" y="0"/>
          <a:chExt cx="0" cy="0"/>
        </a:xfrm>
      </p:grpSpPr>
      <p:sp>
        <p:nvSpPr>
          <p:cNvPr id="540" name="Shape 540"/>
          <p:cNvSpPr txBox="1"/>
          <p:nvPr>
            <p:ph idx="1" type="body"/>
          </p:nvPr>
        </p:nvSpPr>
        <p:spPr>
          <a:xfrm>
            <a:off x="1429350" y="1812025"/>
            <a:ext cx="6312900" cy="3136500"/>
          </a:xfrm>
          <a:prstGeom prst="rect">
            <a:avLst/>
          </a:prstGeom>
        </p:spPr>
        <p:txBody>
          <a:bodyPr anchorCtr="0" anchor="t" bIns="91425" lIns="91425" spcFirstLastPara="1" rIns="91425" wrap="square" tIns="91425">
            <a:noAutofit/>
          </a:bodyPr>
          <a:lstStyle/>
          <a:p>
            <a:pPr indent="0" lvl="0" marL="0" rtl="0">
              <a:spcBef>
                <a:spcPts val="600"/>
              </a:spcBef>
              <a:spcAft>
                <a:spcPts val="0"/>
              </a:spcAft>
              <a:buNone/>
            </a:pPr>
            <a:r>
              <a:rPr lang="en">
                <a:solidFill>
                  <a:srgbClr val="FFFF00"/>
                </a:solidFill>
              </a:rPr>
              <a:t>Example Problem</a:t>
            </a:r>
            <a:endParaRPr>
              <a:solidFill>
                <a:srgbClr val="FFFF00"/>
              </a:solidFill>
            </a:endParaRPr>
          </a:p>
        </p:txBody>
      </p:sp>
      <p:pic>
        <p:nvPicPr>
          <p:cNvPr id="541" name="Shape 541"/>
          <p:cNvPicPr preferRelativeResize="0"/>
          <p:nvPr/>
        </p:nvPicPr>
        <p:blipFill>
          <a:blip r:embed="rId3">
            <a:alphaModFix/>
          </a:blip>
          <a:stretch>
            <a:fillRect/>
          </a:stretch>
        </p:blipFill>
        <p:spPr>
          <a:xfrm>
            <a:off x="1734075" y="2530975"/>
            <a:ext cx="5140430" cy="1507225"/>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gradFill>
          <a:gsLst>
            <a:gs pos="0">
              <a:srgbClr val="BFBFBF"/>
            </a:gs>
            <a:gs pos="100000">
              <a:srgbClr val="737373"/>
            </a:gs>
          </a:gsLst>
          <a:lin ang="5400012" scaled="0"/>
        </a:gradFill>
      </p:bgPr>
    </p:bg>
    <p:spTree>
      <p:nvGrpSpPr>
        <p:cNvPr id="545" name="Shape 545"/>
        <p:cNvGrpSpPr/>
        <p:nvPr/>
      </p:nvGrpSpPr>
      <p:grpSpPr>
        <a:xfrm>
          <a:off x="0" y="0"/>
          <a:ext cx="0" cy="0"/>
          <a:chOff x="0" y="0"/>
          <a:chExt cx="0" cy="0"/>
        </a:xfrm>
      </p:grpSpPr>
      <p:sp>
        <p:nvSpPr>
          <p:cNvPr id="546" name="Shape 546"/>
          <p:cNvSpPr txBox="1"/>
          <p:nvPr>
            <p:ph idx="1" type="body"/>
          </p:nvPr>
        </p:nvSpPr>
        <p:spPr>
          <a:xfrm>
            <a:off x="1429350" y="1812025"/>
            <a:ext cx="6312900" cy="3136500"/>
          </a:xfrm>
          <a:prstGeom prst="rect">
            <a:avLst/>
          </a:prstGeom>
        </p:spPr>
        <p:txBody>
          <a:bodyPr anchorCtr="0" anchor="t" bIns="91425" lIns="91425" spcFirstLastPara="1" rIns="91425" wrap="square" tIns="91425">
            <a:noAutofit/>
          </a:bodyPr>
          <a:lstStyle/>
          <a:p>
            <a:pPr indent="0" lvl="0" marL="0">
              <a:spcBef>
                <a:spcPts val="600"/>
              </a:spcBef>
              <a:spcAft>
                <a:spcPts val="0"/>
              </a:spcAft>
              <a:buNone/>
            </a:pPr>
            <a:r>
              <a:t/>
            </a:r>
            <a:endParaRPr>
              <a:solidFill>
                <a:srgbClr val="FFFF00"/>
              </a:solidFill>
            </a:endParaRPr>
          </a:p>
          <a:p>
            <a:pPr indent="0" lvl="0" marL="0">
              <a:spcBef>
                <a:spcPts val="600"/>
              </a:spcBef>
              <a:spcAft>
                <a:spcPts val="0"/>
              </a:spcAft>
              <a:buNone/>
            </a:pPr>
            <a:r>
              <a:t/>
            </a:r>
            <a:endParaRPr>
              <a:solidFill>
                <a:srgbClr val="FFFF00"/>
              </a:solidFill>
            </a:endParaRPr>
          </a:p>
          <a:p>
            <a:pPr indent="0" lvl="0" marL="0">
              <a:spcBef>
                <a:spcPts val="600"/>
              </a:spcBef>
              <a:spcAft>
                <a:spcPts val="0"/>
              </a:spcAft>
              <a:buNone/>
            </a:pPr>
            <a:r>
              <a:rPr lang="en" sz="3600">
                <a:solidFill>
                  <a:srgbClr val="FFFF00"/>
                </a:solidFill>
              </a:rPr>
              <a:t>Minimal cost obtained =?</a:t>
            </a:r>
            <a:endParaRPr sz="3600">
              <a:solidFill>
                <a:srgbClr val="FFFF00"/>
              </a:solidFill>
            </a:endParaRPr>
          </a:p>
          <a:p>
            <a:pPr indent="0" lvl="0" marL="0">
              <a:spcBef>
                <a:spcPts val="600"/>
              </a:spcBef>
              <a:spcAft>
                <a:spcPts val="0"/>
              </a:spcAft>
              <a:buNone/>
            </a:pPr>
            <a:r>
              <a:t/>
            </a:r>
            <a:endParaRPr>
              <a:solidFill>
                <a:srgbClr val="FFFF00"/>
              </a:solidFill>
            </a:endParaRPr>
          </a:p>
          <a:p>
            <a:pPr indent="0" lvl="0" marL="0" rtl="0">
              <a:spcBef>
                <a:spcPts val="600"/>
              </a:spcBef>
              <a:spcAft>
                <a:spcPts val="0"/>
              </a:spcAft>
              <a:buNone/>
            </a:pPr>
            <a:r>
              <a:t/>
            </a:r>
            <a:endParaRPr>
              <a:solidFill>
                <a:srgbClr val="FFFF00"/>
              </a:solidFill>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274E13"/>
        </a:solidFill>
      </p:bgPr>
    </p:bg>
    <p:spTree>
      <p:nvGrpSpPr>
        <p:cNvPr id="550" name="Shape 550"/>
        <p:cNvGrpSpPr/>
        <p:nvPr/>
      </p:nvGrpSpPr>
      <p:grpSpPr>
        <a:xfrm>
          <a:off x="0" y="0"/>
          <a:ext cx="0" cy="0"/>
          <a:chOff x="0" y="0"/>
          <a:chExt cx="0" cy="0"/>
        </a:xfrm>
      </p:grpSpPr>
      <p:sp>
        <p:nvSpPr>
          <p:cNvPr id="551" name="Shape 551"/>
          <p:cNvSpPr txBox="1"/>
          <p:nvPr>
            <p:ph type="ctrTitle"/>
          </p:nvPr>
        </p:nvSpPr>
        <p:spPr>
          <a:xfrm>
            <a:off x="1773750" y="2421550"/>
            <a:ext cx="5596500" cy="11598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b="1" lang="en" sz="4800">
                <a:solidFill>
                  <a:srgbClr val="A1BECC"/>
                </a:solidFill>
              </a:rPr>
              <a:t>Test Cases</a:t>
            </a:r>
            <a:endParaRPr b="1" sz="4800">
              <a:solidFill>
                <a:srgbClr val="A1BECC"/>
              </a:solidFill>
            </a:endParaRPr>
          </a:p>
        </p:txBody>
      </p:sp>
      <p:pic>
        <p:nvPicPr>
          <p:cNvPr id="552" name="Shape 552"/>
          <p:cNvPicPr preferRelativeResize="0"/>
          <p:nvPr/>
        </p:nvPicPr>
        <p:blipFill>
          <a:blip r:embed="rId3">
            <a:alphaModFix/>
          </a:blip>
          <a:stretch>
            <a:fillRect/>
          </a:stretch>
        </p:blipFill>
        <p:spPr>
          <a:xfrm>
            <a:off x="3080700" y="-238625"/>
            <a:ext cx="2982600" cy="2996100"/>
          </a:xfrm>
          <a:prstGeom prst="ellipse">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6" name="Shape 556"/>
        <p:cNvGrpSpPr/>
        <p:nvPr/>
      </p:nvGrpSpPr>
      <p:grpSpPr>
        <a:xfrm>
          <a:off x="0" y="0"/>
          <a:ext cx="0" cy="0"/>
          <a:chOff x="0" y="0"/>
          <a:chExt cx="0" cy="0"/>
        </a:xfrm>
      </p:grpSpPr>
      <p:sp>
        <p:nvSpPr>
          <p:cNvPr id="557" name="Shape 557"/>
          <p:cNvSpPr txBox="1"/>
          <p:nvPr>
            <p:ph type="ctrTitle"/>
          </p:nvPr>
        </p:nvSpPr>
        <p:spPr>
          <a:xfrm>
            <a:off x="1773750" y="311725"/>
            <a:ext cx="5596500" cy="11598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b="1" lang="en">
                <a:solidFill>
                  <a:srgbClr val="000000"/>
                </a:solidFill>
                <a:latin typeface="Times New Roman"/>
                <a:ea typeface="Times New Roman"/>
                <a:cs typeface="Times New Roman"/>
                <a:sym typeface="Times New Roman"/>
              </a:rPr>
              <a:t>Principles of Agile Testing</a:t>
            </a:r>
            <a:endParaRPr b="1">
              <a:solidFill>
                <a:srgbClr val="000000"/>
              </a:solidFill>
              <a:latin typeface="Times New Roman"/>
              <a:ea typeface="Times New Roman"/>
              <a:cs typeface="Times New Roman"/>
              <a:sym typeface="Times New Roman"/>
            </a:endParaRPr>
          </a:p>
        </p:txBody>
      </p:sp>
      <p:sp>
        <p:nvSpPr>
          <p:cNvPr id="558" name="Shape 558"/>
          <p:cNvSpPr txBox="1"/>
          <p:nvPr>
            <p:ph idx="1" type="subTitle"/>
          </p:nvPr>
        </p:nvSpPr>
        <p:spPr>
          <a:xfrm>
            <a:off x="1773750" y="1739325"/>
            <a:ext cx="6428400" cy="3304200"/>
          </a:xfrm>
          <a:prstGeom prst="rect">
            <a:avLst/>
          </a:prstGeom>
        </p:spPr>
        <p:txBody>
          <a:bodyPr anchorCtr="0" anchor="t" bIns="91425" lIns="91425" spcFirstLastPara="1" rIns="91425" wrap="square" tIns="91425">
            <a:noAutofit/>
          </a:bodyPr>
          <a:lstStyle/>
          <a:p>
            <a:pPr indent="-381000" lvl="0" marL="457200" rtl="0" algn="just">
              <a:spcBef>
                <a:spcPts val="0"/>
              </a:spcBef>
              <a:spcAft>
                <a:spcPts val="0"/>
              </a:spcAft>
              <a:buClr>
                <a:srgbClr val="000000"/>
              </a:buClr>
              <a:buSzPts val="2400"/>
              <a:buFont typeface="Times New Roman"/>
              <a:buChar char="●"/>
            </a:pPr>
            <a:r>
              <a:rPr b="0" lang="en">
                <a:solidFill>
                  <a:srgbClr val="000000"/>
                </a:solidFill>
                <a:latin typeface="Times New Roman"/>
                <a:ea typeface="Times New Roman"/>
                <a:cs typeface="Times New Roman"/>
                <a:sym typeface="Times New Roman"/>
              </a:rPr>
              <a:t>Testing is not a phase.</a:t>
            </a:r>
            <a:endParaRPr b="0">
              <a:solidFill>
                <a:srgbClr val="000000"/>
              </a:solidFill>
              <a:latin typeface="Times New Roman"/>
              <a:ea typeface="Times New Roman"/>
              <a:cs typeface="Times New Roman"/>
              <a:sym typeface="Times New Roman"/>
            </a:endParaRPr>
          </a:p>
          <a:p>
            <a:pPr indent="0" lvl="0" marL="0" rtl="0" algn="just">
              <a:spcBef>
                <a:spcPts val="0"/>
              </a:spcBef>
              <a:spcAft>
                <a:spcPts val="0"/>
              </a:spcAft>
              <a:buNone/>
            </a:pPr>
            <a:r>
              <a:t/>
            </a:r>
            <a:endParaRPr b="0">
              <a:solidFill>
                <a:srgbClr val="000000"/>
              </a:solidFill>
              <a:latin typeface="Times New Roman"/>
              <a:ea typeface="Times New Roman"/>
              <a:cs typeface="Times New Roman"/>
              <a:sym typeface="Times New Roman"/>
            </a:endParaRPr>
          </a:p>
          <a:p>
            <a:pPr indent="-381000" lvl="0" marL="457200" rtl="0" algn="just">
              <a:spcBef>
                <a:spcPts val="0"/>
              </a:spcBef>
              <a:spcAft>
                <a:spcPts val="0"/>
              </a:spcAft>
              <a:buClr>
                <a:srgbClr val="000000"/>
              </a:buClr>
              <a:buSzPts val="2400"/>
              <a:buFont typeface="Times New Roman"/>
              <a:buChar char="●"/>
            </a:pPr>
            <a:r>
              <a:rPr b="0" lang="en">
                <a:solidFill>
                  <a:srgbClr val="000000"/>
                </a:solidFill>
                <a:latin typeface="Times New Roman"/>
                <a:ea typeface="Times New Roman"/>
                <a:cs typeface="Times New Roman"/>
                <a:sym typeface="Times New Roman"/>
              </a:rPr>
              <a:t>Testing moves the project forward.</a:t>
            </a:r>
            <a:endParaRPr b="0">
              <a:solidFill>
                <a:srgbClr val="000000"/>
              </a:solidFill>
              <a:latin typeface="Times New Roman"/>
              <a:ea typeface="Times New Roman"/>
              <a:cs typeface="Times New Roman"/>
              <a:sym typeface="Times New Roman"/>
            </a:endParaRPr>
          </a:p>
          <a:p>
            <a:pPr indent="0" lvl="0" marL="0" rtl="0" algn="just">
              <a:spcBef>
                <a:spcPts val="0"/>
              </a:spcBef>
              <a:spcAft>
                <a:spcPts val="0"/>
              </a:spcAft>
              <a:buNone/>
            </a:pPr>
            <a:r>
              <a:t/>
            </a:r>
            <a:endParaRPr b="0">
              <a:solidFill>
                <a:srgbClr val="000000"/>
              </a:solidFill>
              <a:latin typeface="Times New Roman"/>
              <a:ea typeface="Times New Roman"/>
              <a:cs typeface="Times New Roman"/>
              <a:sym typeface="Times New Roman"/>
            </a:endParaRPr>
          </a:p>
          <a:p>
            <a:pPr indent="-381000" lvl="0" marL="457200" rtl="0" algn="just">
              <a:spcBef>
                <a:spcPts val="0"/>
              </a:spcBef>
              <a:spcAft>
                <a:spcPts val="0"/>
              </a:spcAft>
              <a:buClr>
                <a:srgbClr val="000000"/>
              </a:buClr>
              <a:buSzPts val="2400"/>
              <a:buFont typeface="Times New Roman"/>
              <a:buChar char="●"/>
            </a:pPr>
            <a:r>
              <a:rPr b="0" lang="en">
                <a:solidFill>
                  <a:srgbClr val="000000"/>
                </a:solidFill>
                <a:latin typeface="Times New Roman"/>
                <a:ea typeface="Times New Roman"/>
                <a:cs typeface="Times New Roman"/>
                <a:sym typeface="Times New Roman"/>
              </a:rPr>
              <a:t>Everyone tests.</a:t>
            </a:r>
            <a:endParaRPr b="0">
              <a:solidFill>
                <a:srgbClr val="000000"/>
              </a:solidFill>
              <a:latin typeface="Times New Roman"/>
              <a:ea typeface="Times New Roman"/>
              <a:cs typeface="Times New Roman"/>
              <a:sym typeface="Times New Roman"/>
            </a:endParaRPr>
          </a:p>
          <a:p>
            <a:pPr indent="0" lvl="0" marL="0" rtl="0" algn="just">
              <a:spcBef>
                <a:spcPts val="0"/>
              </a:spcBef>
              <a:spcAft>
                <a:spcPts val="0"/>
              </a:spcAft>
              <a:buNone/>
            </a:pPr>
            <a:r>
              <a:t/>
            </a:r>
            <a:endParaRPr b="0">
              <a:solidFill>
                <a:srgbClr val="000000"/>
              </a:solidFill>
              <a:latin typeface="Times New Roman"/>
              <a:ea typeface="Times New Roman"/>
              <a:cs typeface="Times New Roman"/>
              <a:sym typeface="Times New Roman"/>
            </a:endParaRPr>
          </a:p>
          <a:p>
            <a:pPr indent="-381000" lvl="0" marL="457200" rtl="0" algn="just">
              <a:spcBef>
                <a:spcPts val="0"/>
              </a:spcBef>
              <a:spcAft>
                <a:spcPts val="0"/>
              </a:spcAft>
              <a:buClr>
                <a:srgbClr val="000000"/>
              </a:buClr>
              <a:buSzPts val="2400"/>
              <a:buFont typeface="Times New Roman"/>
              <a:buChar char="●"/>
            </a:pPr>
            <a:r>
              <a:rPr b="0" lang="en">
                <a:solidFill>
                  <a:srgbClr val="000000"/>
                </a:solidFill>
                <a:latin typeface="Times New Roman"/>
                <a:ea typeface="Times New Roman"/>
                <a:cs typeface="Times New Roman"/>
                <a:sym typeface="Times New Roman"/>
              </a:rPr>
              <a:t>Shortening feedback response time</a:t>
            </a:r>
            <a:endParaRPr b="0">
              <a:solidFill>
                <a:srgbClr val="000000"/>
              </a:solidFill>
              <a:latin typeface="Times New Roman"/>
              <a:ea typeface="Times New Roman"/>
              <a:cs typeface="Times New Roman"/>
              <a:sym typeface="Times New Roman"/>
            </a:endParaRPr>
          </a:p>
          <a:p>
            <a:pPr indent="0" lvl="0" marL="0" rtl="0" algn="just">
              <a:spcBef>
                <a:spcPts val="0"/>
              </a:spcBef>
              <a:spcAft>
                <a:spcPts val="0"/>
              </a:spcAft>
              <a:buNone/>
            </a:pPr>
            <a:r>
              <a:t/>
            </a:r>
            <a:endParaRPr b="0">
              <a:solidFill>
                <a:srgbClr val="000000"/>
              </a:solidFill>
              <a:latin typeface="Times New Roman"/>
              <a:ea typeface="Times New Roman"/>
              <a:cs typeface="Times New Roman"/>
              <a:sym typeface="Times New Roman"/>
            </a:endParaRPr>
          </a:p>
          <a:p>
            <a:pPr indent="-381000" lvl="0" marL="457200" algn="just">
              <a:spcBef>
                <a:spcPts val="0"/>
              </a:spcBef>
              <a:spcAft>
                <a:spcPts val="0"/>
              </a:spcAft>
              <a:buClr>
                <a:srgbClr val="000000"/>
              </a:buClr>
              <a:buSzPts val="2400"/>
              <a:buFont typeface="Times New Roman"/>
              <a:buChar char="●"/>
            </a:pPr>
            <a:r>
              <a:rPr b="0" lang="en">
                <a:solidFill>
                  <a:srgbClr val="000000"/>
                </a:solidFill>
                <a:latin typeface="Times New Roman"/>
                <a:ea typeface="Times New Roman"/>
                <a:cs typeface="Times New Roman"/>
                <a:sym typeface="Times New Roman"/>
              </a:rPr>
              <a:t>Clean code.</a:t>
            </a:r>
            <a:endParaRPr b="0">
              <a:solidFill>
                <a:srgbClr val="000000"/>
              </a:solidFill>
              <a:latin typeface="Times New Roman"/>
              <a:ea typeface="Times New Roman"/>
              <a:cs typeface="Times New Roman"/>
              <a:sym typeface="Times New Roman"/>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noFill/>
      </p:bgPr>
    </p:bg>
    <p:spTree>
      <p:nvGrpSpPr>
        <p:cNvPr id="562" name="Shape 562"/>
        <p:cNvGrpSpPr/>
        <p:nvPr/>
      </p:nvGrpSpPr>
      <p:grpSpPr>
        <a:xfrm>
          <a:off x="0" y="0"/>
          <a:ext cx="0" cy="0"/>
          <a:chOff x="0" y="0"/>
          <a:chExt cx="0" cy="0"/>
        </a:xfrm>
      </p:grpSpPr>
      <p:sp>
        <p:nvSpPr>
          <p:cNvPr id="563" name="Shape 563"/>
          <p:cNvSpPr txBox="1"/>
          <p:nvPr>
            <p:ph type="ctrTitle"/>
          </p:nvPr>
        </p:nvSpPr>
        <p:spPr>
          <a:xfrm>
            <a:off x="1773750" y="274250"/>
            <a:ext cx="6153600" cy="11598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b="1" lang="en">
                <a:solidFill>
                  <a:srgbClr val="000000"/>
                </a:solidFill>
                <a:latin typeface="Times New Roman"/>
                <a:ea typeface="Times New Roman"/>
                <a:cs typeface="Times New Roman"/>
                <a:sym typeface="Times New Roman"/>
              </a:rPr>
              <a:t>How Testing was Implemented?</a:t>
            </a:r>
            <a:endParaRPr b="1">
              <a:solidFill>
                <a:srgbClr val="000000"/>
              </a:solidFill>
              <a:latin typeface="Times New Roman"/>
              <a:ea typeface="Times New Roman"/>
              <a:cs typeface="Times New Roman"/>
              <a:sym typeface="Times New Roman"/>
            </a:endParaRPr>
          </a:p>
        </p:txBody>
      </p:sp>
      <p:sp>
        <p:nvSpPr>
          <p:cNvPr id="564" name="Shape 564"/>
          <p:cNvSpPr txBox="1"/>
          <p:nvPr>
            <p:ph idx="1" type="subTitle"/>
          </p:nvPr>
        </p:nvSpPr>
        <p:spPr>
          <a:xfrm>
            <a:off x="1141800" y="1676900"/>
            <a:ext cx="8002200" cy="2580300"/>
          </a:xfrm>
          <a:prstGeom prst="rect">
            <a:avLst/>
          </a:prstGeom>
        </p:spPr>
        <p:txBody>
          <a:bodyPr anchorCtr="0" anchor="t" bIns="91425" lIns="91425" spcFirstLastPara="1" rIns="91425" wrap="square" tIns="91425">
            <a:noAutofit/>
          </a:bodyPr>
          <a:lstStyle/>
          <a:p>
            <a:pPr indent="-381000" lvl="0" marL="457200" rtl="0" algn="just">
              <a:spcBef>
                <a:spcPts val="0"/>
              </a:spcBef>
              <a:spcAft>
                <a:spcPts val="0"/>
              </a:spcAft>
              <a:buClr>
                <a:srgbClr val="000000"/>
              </a:buClr>
              <a:buSzPts val="2400"/>
              <a:buFont typeface="Times New Roman"/>
              <a:buAutoNum type="arabicPeriod"/>
            </a:pPr>
            <a:r>
              <a:rPr b="0" lang="en">
                <a:solidFill>
                  <a:srgbClr val="000000"/>
                </a:solidFill>
                <a:latin typeface="Times New Roman"/>
                <a:ea typeface="Times New Roman"/>
                <a:cs typeface="Times New Roman"/>
                <a:sym typeface="Times New Roman"/>
              </a:rPr>
              <a:t>Get </a:t>
            </a:r>
            <a:r>
              <a:rPr b="0" lang="en">
                <a:solidFill>
                  <a:srgbClr val="000000"/>
                </a:solidFill>
                <a:latin typeface="Times New Roman"/>
                <a:ea typeface="Times New Roman"/>
                <a:cs typeface="Times New Roman"/>
                <a:sym typeface="Times New Roman"/>
              </a:rPr>
              <a:t>involved</a:t>
            </a:r>
            <a:r>
              <a:rPr b="0" lang="en">
                <a:solidFill>
                  <a:srgbClr val="000000"/>
                </a:solidFill>
                <a:latin typeface="Times New Roman"/>
                <a:ea typeface="Times New Roman"/>
                <a:cs typeface="Times New Roman"/>
                <a:sym typeface="Times New Roman"/>
              </a:rPr>
              <a:t> in the development process as early as possible.</a:t>
            </a:r>
            <a:endParaRPr b="0">
              <a:solidFill>
                <a:srgbClr val="000000"/>
              </a:solidFill>
              <a:latin typeface="Times New Roman"/>
              <a:ea typeface="Times New Roman"/>
              <a:cs typeface="Times New Roman"/>
              <a:sym typeface="Times New Roman"/>
            </a:endParaRPr>
          </a:p>
          <a:p>
            <a:pPr indent="0" lvl="0" marL="0" rtl="0" algn="just">
              <a:spcBef>
                <a:spcPts val="0"/>
              </a:spcBef>
              <a:spcAft>
                <a:spcPts val="0"/>
              </a:spcAft>
              <a:buNone/>
            </a:pPr>
            <a:r>
              <a:t/>
            </a:r>
            <a:endParaRPr b="0">
              <a:solidFill>
                <a:srgbClr val="000000"/>
              </a:solidFill>
              <a:latin typeface="Times New Roman"/>
              <a:ea typeface="Times New Roman"/>
              <a:cs typeface="Times New Roman"/>
              <a:sym typeface="Times New Roman"/>
            </a:endParaRPr>
          </a:p>
          <a:p>
            <a:pPr indent="-381000" lvl="0" marL="457200" rtl="0" algn="just">
              <a:spcBef>
                <a:spcPts val="0"/>
              </a:spcBef>
              <a:spcAft>
                <a:spcPts val="0"/>
              </a:spcAft>
              <a:buClr>
                <a:srgbClr val="000000"/>
              </a:buClr>
              <a:buSzPts val="2400"/>
              <a:buFont typeface="Times New Roman"/>
              <a:buAutoNum type="arabicPeriod"/>
            </a:pPr>
            <a:r>
              <a:rPr b="0" lang="en">
                <a:solidFill>
                  <a:srgbClr val="000000"/>
                </a:solidFill>
                <a:latin typeface="Times New Roman"/>
                <a:ea typeface="Times New Roman"/>
                <a:cs typeface="Times New Roman"/>
                <a:sym typeface="Times New Roman"/>
              </a:rPr>
              <a:t>Test frequently, thoughtfully.</a:t>
            </a:r>
            <a:endParaRPr b="0">
              <a:solidFill>
                <a:srgbClr val="000000"/>
              </a:solidFill>
              <a:latin typeface="Times New Roman"/>
              <a:ea typeface="Times New Roman"/>
              <a:cs typeface="Times New Roman"/>
              <a:sym typeface="Times New Roman"/>
            </a:endParaRPr>
          </a:p>
          <a:p>
            <a:pPr indent="0" lvl="0" marL="0" rtl="0" algn="just">
              <a:spcBef>
                <a:spcPts val="0"/>
              </a:spcBef>
              <a:spcAft>
                <a:spcPts val="0"/>
              </a:spcAft>
              <a:buNone/>
            </a:pPr>
            <a:r>
              <a:t/>
            </a:r>
            <a:endParaRPr b="0">
              <a:solidFill>
                <a:srgbClr val="000000"/>
              </a:solidFill>
              <a:latin typeface="Times New Roman"/>
              <a:ea typeface="Times New Roman"/>
              <a:cs typeface="Times New Roman"/>
              <a:sym typeface="Times New Roman"/>
            </a:endParaRPr>
          </a:p>
          <a:p>
            <a:pPr indent="-381000" lvl="0" marL="457200" algn="just">
              <a:spcBef>
                <a:spcPts val="0"/>
              </a:spcBef>
              <a:spcAft>
                <a:spcPts val="0"/>
              </a:spcAft>
              <a:buClr>
                <a:srgbClr val="000000"/>
              </a:buClr>
              <a:buSzPts val="2400"/>
              <a:buFont typeface="Times New Roman"/>
              <a:buAutoNum type="arabicPeriod"/>
            </a:pPr>
            <a:r>
              <a:rPr b="0" lang="en">
                <a:solidFill>
                  <a:srgbClr val="000000"/>
                </a:solidFill>
                <a:latin typeface="Times New Roman"/>
                <a:ea typeface="Times New Roman"/>
                <a:cs typeface="Times New Roman"/>
                <a:sym typeface="Times New Roman"/>
              </a:rPr>
              <a:t>Hit the ground running with test creation.</a:t>
            </a:r>
            <a:endParaRPr b="0">
              <a:solidFill>
                <a:srgbClr val="000000"/>
              </a:solidFill>
              <a:latin typeface="Times New Roman"/>
              <a:ea typeface="Times New Roman"/>
              <a:cs typeface="Times New Roman"/>
              <a:sym typeface="Times New Roman"/>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8" name="Shape 568"/>
        <p:cNvGrpSpPr/>
        <p:nvPr/>
      </p:nvGrpSpPr>
      <p:grpSpPr>
        <a:xfrm>
          <a:off x="0" y="0"/>
          <a:ext cx="0" cy="0"/>
          <a:chOff x="0" y="0"/>
          <a:chExt cx="0" cy="0"/>
        </a:xfrm>
      </p:grpSpPr>
      <p:sp>
        <p:nvSpPr>
          <p:cNvPr id="569" name="Shape 569"/>
          <p:cNvSpPr txBox="1"/>
          <p:nvPr>
            <p:ph type="title"/>
          </p:nvPr>
        </p:nvSpPr>
        <p:spPr>
          <a:xfrm>
            <a:off x="2935875" y="909050"/>
            <a:ext cx="5275500" cy="6411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t/>
            </a:r>
            <a:endParaRPr/>
          </a:p>
        </p:txBody>
      </p:sp>
      <p:sp>
        <p:nvSpPr>
          <p:cNvPr id="570" name="Shape 570"/>
          <p:cNvSpPr txBox="1"/>
          <p:nvPr>
            <p:ph idx="1" type="body"/>
          </p:nvPr>
        </p:nvSpPr>
        <p:spPr>
          <a:xfrm>
            <a:off x="2935875" y="1550150"/>
            <a:ext cx="2560500" cy="3375900"/>
          </a:xfrm>
          <a:prstGeom prst="rect">
            <a:avLst/>
          </a:prstGeom>
        </p:spPr>
        <p:txBody>
          <a:bodyPr anchorCtr="0" anchor="t" bIns="91425" lIns="91425" spcFirstLastPara="1" rIns="91425" wrap="square" tIns="91425">
            <a:noAutofit/>
          </a:bodyPr>
          <a:lstStyle/>
          <a:p>
            <a:pPr indent="0" lvl="0" marL="0">
              <a:spcBef>
                <a:spcPts val="600"/>
              </a:spcBef>
              <a:spcAft>
                <a:spcPts val="0"/>
              </a:spcAft>
              <a:buNone/>
            </a:pPr>
            <a:r>
              <a:t/>
            </a:r>
            <a:endParaRPr/>
          </a:p>
        </p:txBody>
      </p:sp>
      <p:sp>
        <p:nvSpPr>
          <p:cNvPr id="571" name="Shape 571"/>
          <p:cNvSpPr txBox="1"/>
          <p:nvPr>
            <p:ph idx="2" type="body"/>
          </p:nvPr>
        </p:nvSpPr>
        <p:spPr>
          <a:xfrm>
            <a:off x="5650849" y="1550150"/>
            <a:ext cx="2560500" cy="3375900"/>
          </a:xfrm>
          <a:prstGeom prst="rect">
            <a:avLst/>
          </a:prstGeom>
        </p:spPr>
        <p:txBody>
          <a:bodyPr anchorCtr="0" anchor="t" bIns="91425" lIns="91425" spcFirstLastPara="1" rIns="91425" wrap="square" tIns="91425">
            <a:noAutofit/>
          </a:bodyPr>
          <a:lstStyle/>
          <a:p>
            <a:pPr indent="0" lvl="0" marL="0">
              <a:spcBef>
                <a:spcPts val="600"/>
              </a:spcBef>
              <a:spcAft>
                <a:spcPts val="0"/>
              </a:spcAft>
              <a:buNone/>
            </a:pPr>
            <a:r>
              <a:t/>
            </a:r>
            <a:endParaRPr/>
          </a:p>
        </p:txBody>
      </p:sp>
      <p:pic>
        <p:nvPicPr>
          <p:cNvPr id="572" name="Shape 572"/>
          <p:cNvPicPr preferRelativeResize="0"/>
          <p:nvPr/>
        </p:nvPicPr>
        <p:blipFill>
          <a:blip r:embed="rId3">
            <a:alphaModFix/>
          </a:blip>
          <a:stretch>
            <a:fillRect/>
          </a:stretch>
        </p:blipFill>
        <p:spPr>
          <a:xfrm>
            <a:off x="-124825" y="47625"/>
            <a:ext cx="4706549" cy="5048251"/>
          </a:xfrm>
          <a:prstGeom prst="rect">
            <a:avLst/>
          </a:prstGeom>
          <a:noFill/>
          <a:ln>
            <a:noFill/>
          </a:ln>
        </p:spPr>
      </p:pic>
      <p:pic>
        <p:nvPicPr>
          <p:cNvPr id="573" name="Shape 573"/>
          <p:cNvPicPr preferRelativeResize="0"/>
          <p:nvPr/>
        </p:nvPicPr>
        <p:blipFill>
          <a:blip r:embed="rId4">
            <a:alphaModFix/>
          </a:blip>
          <a:stretch>
            <a:fillRect/>
          </a:stretch>
        </p:blipFill>
        <p:spPr>
          <a:xfrm>
            <a:off x="4656625" y="95250"/>
            <a:ext cx="4487376" cy="4953000"/>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7" name="Shape 577"/>
        <p:cNvGrpSpPr/>
        <p:nvPr/>
      </p:nvGrpSpPr>
      <p:grpSpPr>
        <a:xfrm>
          <a:off x="0" y="0"/>
          <a:ext cx="0" cy="0"/>
          <a:chOff x="0" y="0"/>
          <a:chExt cx="0" cy="0"/>
        </a:xfrm>
      </p:grpSpPr>
      <p:sp>
        <p:nvSpPr>
          <p:cNvPr id="578" name="Shape 578"/>
          <p:cNvSpPr txBox="1"/>
          <p:nvPr>
            <p:ph type="ctrTitle"/>
          </p:nvPr>
        </p:nvSpPr>
        <p:spPr>
          <a:xfrm>
            <a:off x="1773750" y="2421550"/>
            <a:ext cx="5596500" cy="11598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t/>
            </a:r>
            <a:endParaRPr/>
          </a:p>
        </p:txBody>
      </p:sp>
      <p:sp>
        <p:nvSpPr>
          <p:cNvPr id="579" name="Shape 579"/>
          <p:cNvSpPr txBox="1"/>
          <p:nvPr>
            <p:ph idx="1" type="subTitle"/>
          </p:nvPr>
        </p:nvSpPr>
        <p:spPr>
          <a:xfrm>
            <a:off x="1773750" y="3449654"/>
            <a:ext cx="5596500" cy="78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pic>
        <p:nvPicPr>
          <p:cNvPr id="580" name="Shape 580"/>
          <p:cNvPicPr preferRelativeResize="0"/>
          <p:nvPr/>
        </p:nvPicPr>
        <p:blipFill>
          <a:blip r:embed="rId3">
            <a:alphaModFix/>
          </a:blip>
          <a:stretch>
            <a:fillRect/>
          </a:stretch>
        </p:blipFill>
        <p:spPr>
          <a:xfrm>
            <a:off x="152400" y="152400"/>
            <a:ext cx="3907848" cy="4903699"/>
          </a:xfrm>
          <a:prstGeom prst="rect">
            <a:avLst/>
          </a:prstGeom>
          <a:noFill/>
          <a:ln>
            <a:noFill/>
          </a:ln>
        </p:spPr>
      </p:pic>
      <p:pic>
        <p:nvPicPr>
          <p:cNvPr id="581" name="Shape 581"/>
          <p:cNvPicPr preferRelativeResize="0"/>
          <p:nvPr/>
        </p:nvPicPr>
        <p:blipFill>
          <a:blip r:embed="rId4">
            <a:alphaModFix/>
          </a:blip>
          <a:stretch>
            <a:fillRect/>
          </a:stretch>
        </p:blipFill>
        <p:spPr>
          <a:xfrm>
            <a:off x="4287550" y="183600"/>
            <a:ext cx="4351526" cy="484129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8" name="Shape 218"/>
        <p:cNvGrpSpPr/>
        <p:nvPr/>
      </p:nvGrpSpPr>
      <p:grpSpPr>
        <a:xfrm>
          <a:off x="0" y="0"/>
          <a:ext cx="0" cy="0"/>
          <a:chOff x="0" y="0"/>
          <a:chExt cx="0" cy="0"/>
        </a:xfrm>
      </p:grpSpPr>
      <p:pic>
        <p:nvPicPr>
          <p:cNvPr id="219" name="Shape 219"/>
          <p:cNvPicPr preferRelativeResize="0"/>
          <p:nvPr/>
        </p:nvPicPr>
        <p:blipFill>
          <a:blip r:embed="rId3">
            <a:alphaModFix/>
          </a:blip>
          <a:stretch>
            <a:fillRect/>
          </a:stretch>
        </p:blipFill>
        <p:spPr>
          <a:xfrm>
            <a:off x="0" y="0"/>
            <a:ext cx="9144000" cy="5181602"/>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5" name="Shape 585"/>
        <p:cNvGrpSpPr/>
        <p:nvPr/>
      </p:nvGrpSpPr>
      <p:grpSpPr>
        <a:xfrm>
          <a:off x="0" y="0"/>
          <a:ext cx="0" cy="0"/>
          <a:chOff x="0" y="0"/>
          <a:chExt cx="0" cy="0"/>
        </a:xfrm>
      </p:grpSpPr>
      <p:sp>
        <p:nvSpPr>
          <p:cNvPr id="586" name="Shape 586"/>
          <p:cNvSpPr txBox="1"/>
          <p:nvPr>
            <p:ph type="ctrTitle"/>
          </p:nvPr>
        </p:nvSpPr>
        <p:spPr>
          <a:xfrm>
            <a:off x="1948525" y="211850"/>
            <a:ext cx="5596500" cy="11598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b="1" lang="en">
                <a:solidFill>
                  <a:srgbClr val="000000"/>
                </a:solidFill>
                <a:latin typeface="Times New Roman"/>
                <a:ea typeface="Times New Roman"/>
                <a:cs typeface="Times New Roman"/>
                <a:sym typeface="Times New Roman"/>
              </a:rPr>
              <a:t>Important Parts of Testing</a:t>
            </a:r>
            <a:endParaRPr b="1">
              <a:solidFill>
                <a:srgbClr val="000000"/>
              </a:solidFill>
              <a:latin typeface="Times New Roman"/>
              <a:ea typeface="Times New Roman"/>
              <a:cs typeface="Times New Roman"/>
              <a:sym typeface="Times New Roman"/>
            </a:endParaRPr>
          </a:p>
        </p:txBody>
      </p:sp>
      <p:sp>
        <p:nvSpPr>
          <p:cNvPr id="587" name="Shape 587"/>
          <p:cNvSpPr txBox="1"/>
          <p:nvPr>
            <p:ph idx="1" type="subTitle"/>
          </p:nvPr>
        </p:nvSpPr>
        <p:spPr>
          <a:xfrm>
            <a:off x="1773750" y="1660391"/>
            <a:ext cx="5596500" cy="2574000"/>
          </a:xfrm>
          <a:prstGeom prst="rect">
            <a:avLst/>
          </a:prstGeom>
        </p:spPr>
        <p:txBody>
          <a:bodyPr anchorCtr="0" anchor="t" bIns="91425" lIns="91425" spcFirstLastPara="1" rIns="91425" wrap="square" tIns="91425">
            <a:noAutofit/>
          </a:bodyPr>
          <a:lstStyle/>
          <a:p>
            <a:pPr indent="-381000" lvl="0" marL="457200" rtl="0" algn="just">
              <a:spcBef>
                <a:spcPts val="0"/>
              </a:spcBef>
              <a:spcAft>
                <a:spcPts val="0"/>
              </a:spcAft>
              <a:buClr>
                <a:srgbClr val="000000"/>
              </a:buClr>
              <a:buSzPts val="2400"/>
              <a:buFont typeface="Times New Roman"/>
              <a:buAutoNum type="arabicPeriod"/>
            </a:pPr>
            <a:r>
              <a:rPr b="0" lang="en">
                <a:solidFill>
                  <a:srgbClr val="000000"/>
                </a:solidFill>
                <a:latin typeface="Times New Roman"/>
                <a:ea typeface="Times New Roman"/>
                <a:cs typeface="Times New Roman"/>
                <a:sym typeface="Times New Roman"/>
              </a:rPr>
              <a:t> Communication</a:t>
            </a:r>
            <a:endParaRPr b="0">
              <a:solidFill>
                <a:srgbClr val="000000"/>
              </a:solidFill>
              <a:latin typeface="Times New Roman"/>
              <a:ea typeface="Times New Roman"/>
              <a:cs typeface="Times New Roman"/>
              <a:sym typeface="Times New Roman"/>
            </a:endParaRPr>
          </a:p>
          <a:p>
            <a:pPr indent="0" lvl="0" marL="0" rtl="0" algn="just">
              <a:spcBef>
                <a:spcPts val="0"/>
              </a:spcBef>
              <a:spcAft>
                <a:spcPts val="0"/>
              </a:spcAft>
              <a:buNone/>
            </a:pPr>
            <a:r>
              <a:t/>
            </a:r>
            <a:endParaRPr b="0">
              <a:solidFill>
                <a:srgbClr val="000000"/>
              </a:solidFill>
              <a:latin typeface="Times New Roman"/>
              <a:ea typeface="Times New Roman"/>
              <a:cs typeface="Times New Roman"/>
              <a:sym typeface="Times New Roman"/>
            </a:endParaRPr>
          </a:p>
          <a:p>
            <a:pPr indent="-381000" lvl="0" marL="457200" rtl="0" algn="just">
              <a:spcBef>
                <a:spcPts val="0"/>
              </a:spcBef>
              <a:spcAft>
                <a:spcPts val="0"/>
              </a:spcAft>
              <a:buClr>
                <a:srgbClr val="000000"/>
              </a:buClr>
              <a:buSzPts val="2400"/>
              <a:buFont typeface="Times New Roman"/>
              <a:buAutoNum type="arabicPeriod"/>
            </a:pPr>
            <a:r>
              <a:rPr b="0" lang="en">
                <a:solidFill>
                  <a:srgbClr val="000000"/>
                </a:solidFill>
                <a:latin typeface="Times New Roman"/>
                <a:ea typeface="Times New Roman"/>
                <a:cs typeface="Times New Roman"/>
                <a:sym typeface="Times New Roman"/>
              </a:rPr>
              <a:t>Skill Diversity</a:t>
            </a:r>
            <a:endParaRPr b="0">
              <a:solidFill>
                <a:srgbClr val="000000"/>
              </a:solidFill>
              <a:latin typeface="Times New Roman"/>
              <a:ea typeface="Times New Roman"/>
              <a:cs typeface="Times New Roman"/>
              <a:sym typeface="Times New Roman"/>
            </a:endParaRPr>
          </a:p>
          <a:p>
            <a:pPr indent="0" lvl="0" marL="0" rtl="0" algn="just">
              <a:spcBef>
                <a:spcPts val="0"/>
              </a:spcBef>
              <a:spcAft>
                <a:spcPts val="0"/>
              </a:spcAft>
              <a:buNone/>
            </a:pPr>
            <a:r>
              <a:t/>
            </a:r>
            <a:endParaRPr b="0">
              <a:solidFill>
                <a:srgbClr val="000000"/>
              </a:solidFill>
              <a:latin typeface="Times New Roman"/>
              <a:ea typeface="Times New Roman"/>
              <a:cs typeface="Times New Roman"/>
              <a:sym typeface="Times New Roman"/>
            </a:endParaRPr>
          </a:p>
          <a:p>
            <a:pPr indent="-381000" lvl="0" marL="457200" algn="just">
              <a:spcBef>
                <a:spcPts val="0"/>
              </a:spcBef>
              <a:spcAft>
                <a:spcPts val="0"/>
              </a:spcAft>
              <a:buClr>
                <a:srgbClr val="000000"/>
              </a:buClr>
              <a:buSzPts val="2400"/>
              <a:buFont typeface="Times New Roman"/>
              <a:buAutoNum type="arabicPeriod"/>
            </a:pPr>
            <a:r>
              <a:rPr b="0" lang="en">
                <a:solidFill>
                  <a:srgbClr val="000000"/>
                </a:solidFill>
                <a:latin typeface="Times New Roman"/>
                <a:ea typeface="Times New Roman"/>
                <a:cs typeface="Times New Roman"/>
                <a:sym typeface="Times New Roman"/>
              </a:rPr>
              <a:t>Business Mindset</a:t>
            </a:r>
            <a:endParaRPr b="0">
              <a:solidFill>
                <a:srgbClr val="000000"/>
              </a:solidFill>
              <a:latin typeface="Times New Roman"/>
              <a:ea typeface="Times New Roman"/>
              <a:cs typeface="Times New Roman"/>
              <a:sym typeface="Times New Roman"/>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1" name="Shape 591"/>
        <p:cNvGrpSpPr/>
        <p:nvPr/>
      </p:nvGrpSpPr>
      <p:grpSpPr>
        <a:xfrm>
          <a:off x="0" y="0"/>
          <a:ext cx="0" cy="0"/>
          <a:chOff x="0" y="0"/>
          <a:chExt cx="0" cy="0"/>
        </a:xfrm>
      </p:grpSpPr>
      <p:sp>
        <p:nvSpPr>
          <p:cNvPr id="592" name="Shape 592"/>
          <p:cNvSpPr txBox="1"/>
          <p:nvPr>
            <p:ph type="ctrTitle"/>
          </p:nvPr>
        </p:nvSpPr>
        <p:spPr>
          <a:xfrm>
            <a:off x="1773750" y="151100"/>
            <a:ext cx="5596500" cy="11598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b="1" lang="en">
                <a:solidFill>
                  <a:srgbClr val="000000"/>
                </a:solidFill>
                <a:latin typeface="Times New Roman"/>
                <a:ea typeface="Times New Roman"/>
                <a:cs typeface="Times New Roman"/>
                <a:sym typeface="Times New Roman"/>
              </a:rPr>
              <a:t>TEST CASES</a:t>
            </a:r>
            <a:endParaRPr b="1">
              <a:solidFill>
                <a:srgbClr val="000000"/>
              </a:solidFill>
              <a:latin typeface="Times New Roman"/>
              <a:ea typeface="Times New Roman"/>
              <a:cs typeface="Times New Roman"/>
              <a:sym typeface="Times New Roman"/>
            </a:endParaRPr>
          </a:p>
        </p:txBody>
      </p:sp>
      <p:sp>
        <p:nvSpPr>
          <p:cNvPr id="593" name="Shape 593"/>
          <p:cNvSpPr txBox="1"/>
          <p:nvPr>
            <p:ph idx="1" type="subTitle"/>
          </p:nvPr>
        </p:nvSpPr>
        <p:spPr>
          <a:xfrm>
            <a:off x="1719950" y="2061550"/>
            <a:ext cx="6178200" cy="18552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u="sng">
                <a:solidFill>
                  <a:schemeClr val="hlink"/>
                </a:solidFill>
                <a:hlinkClick r:id="rId3"/>
              </a:rPr>
              <a:t>https://docs.google.com/spreadsheets/d/1JuEvLHpjr5pRCGMgcBG8XpzTvBEuhZahIAgDeQLoTqE/edit?usp=sharing</a:t>
            </a:r>
            <a:endParaRPr/>
          </a:p>
          <a:p>
            <a:pPr indent="0" lvl="0" marL="0">
              <a:spcBef>
                <a:spcPts val="0"/>
              </a:spcBef>
              <a:spcAft>
                <a:spcPts val="0"/>
              </a:spcAft>
              <a:buNone/>
            </a:pPr>
            <a:r>
              <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597" name="Shape 597"/>
        <p:cNvGrpSpPr/>
        <p:nvPr/>
      </p:nvGrpSpPr>
      <p:grpSpPr>
        <a:xfrm>
          <a:off x="0" y="0"/>
          <a:ext cx="0" cy="0"/>
          <a:chOff x="0" y="0"/>
          <a:chExt cx="0" cy="0"/>
        </a:xfrm>
      </p:grpSpPr>
      <p:sp>
        <p:nvSpPr>
          <p:cNvPr id="598" name="Shape 598"/>
          <p:cNvSpPr txBox="1"/>
          <p:nvPr>
            <p:ph idx="4294967295" type="title"/>
          </p:nvPr>
        </p:nvSpPr>
        <p:spPr>
          <a:xfrm>
            <a:off x="723900" y="247650"/>
            <a:ext cx="7696200" cy="7905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rgbClr val="617A86"/>
              </a:buClr>
              <a:buSzPts val="1800"/>
              <a:buFont typeface="Nixie One"/>
              <a:buNone/>
            </a:pPr>
            <a:r>
              <a:rPr b="1" lang="en" sz="6000"/>
              <a:t>Demo</a:t>
            </a:r>
            <a:endParaRPr b="1" i="0" sz="6000" u="none" cap="none" strike="noStrike">
              <a:solidFill>
                <a:srgbClr val="617A86"/>
              </a:solidFill>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134F5C"/>
        </a:solidFill>
      </p:bgPr>
    </p:bg>
    <p:spTree>
      <p:nvGrpSpPr>
        <p:cNvPr id="602" name="Shape 602"/>
        <p:cNvGrpSpPr/>
        <p:nvPr/>
      </p:nvGrpSpPr>
      <p:grpSpPr>
        <a:xfrm>
          <a:off x="0" y="0"/>
          <a:ext cx="0" cy="0"/>
          <a:chOff x="0" y="0"/>
          <a:chExt cx="0" cy="0"/>
        </a:xfrm>
      </p:grpSpPr>
      <p:sp>
        <p:nvSpPr>
          <p:cNvPr id="603" name="Shape 603"/>
          <p:cNvSpPr txBox="1"/>
          <p:nvPr>
            <p:ph type="title"/>
          </p:nvPr>
        </p:nvSpPr>
        <p:spPr>
          <a:xfrm>
            <a:off x="2935875" y="909050"/>
            <a:ext cx="5275500" cy="6411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b="1" lang="en" sz="3000">
                <a:solidFill>
                  <a:srgbClr val="F1C232"/>
                </a:solidFill>
              </a:rPr>
              <a:t>Future</a:t>
            </a:r>
            <a:endParaRPr b="1" sz="3000">
              <a:solidFill>
                <a:srgbClr val="F1C232"/>
              </a:solidFill>
            </a:endParaRPr>
          </a:p>
        </p:txBody>
      </p:sp>
      <p:sp>
        <p:nvSpPr>
          <p:cNvPr id="604" name="Shape 604"/>
          <p:cNvSpPr txBox="1"/>
          <p:nvPr>
            <p:ph idx="1" type="body"/>
          </p:nvPr>
        </p:nvSpPr>
        <p:spPr>
          <a:xfrm>
            <a:off x="2935875" y="1550158"/>
            <a:ext cx="5275500" cy="2786100"/>
          </a:xfrm>
          <a:prstGeom prst="rect">
            <a:avLst/>
          </a:prstGeom>
        </p:spPr>
        <p:txBody>
          <a:bodyPr anchorCtr="0" anchor="t" bIns="91425" lIns="91425" spcFirstLastPara="1" rIns="91425" wrap="square" tIns="91425">
            <a:noAutofit/>
          </a:bodyPr>
          <a:lstStyle/>
          <a:p>
            <a:pPr indent="-381000" lvl="0" marL="457200" rtl="0">
              <a:spcBef>
                <a:spcPts val="600"/>
              </a:spcBef>
              <a:spcAft>
                <a:spcPts val="0"/>
              </a:spcAft>
              <a:buClr>
                <a:srgbClr val="F1C232"/>
              </a:buClr>
              <a:buSzPts val="2400"/>
              <a:buChar char="◎"/>
            </a:pPr>
            <a:r>
              <a:rPr lang="en">
                <a:solidFill>
                  <a:srgbClr val="F1C232"/>
                </a:solidFill>
              </a:rPr>
              <a:t>Distance Feature</a:t>
            </a:r>
            <a:endParaRPr>
              <a:solidFill>
                <a:srgbClr val="F1C232"/>
              </a:solidFill>
            </a:endParaRPr>
          </a:p>
          <a:p>
            <a:pPr indent="-381000" lvl="0" marL="457200" rtl="0">
              <a:spcBef>
                <a:spcPts val="0"/>
              </a:spcBef>
              <a:spcAft>
                <a:spcPts val="0"/>
              </a:spcAft>
              <a:buClr>
                <a:srgbClr val="F1C232"/>
              </a:buClr>
              <a:buSzPts val="2400"/>
              <a:buChar char="◎"/>
            </a:pPr>
            <a:r>
              <a:rPr lang="en">
                <a:solidFill>
                  <a:srgbClr val="F1C232"/>
                </a:solidFill>
              </a:rPr>
              <a:t>Structuring the events in more detail</a:t>
            </a:r>
            <a:endParaRPr>
              <a:solidFill>
                <a:srgbClr val="F1C232"/>
              </a:solidFill>
            </a:endParaRPr>
          </a:p>
          <a:p>
            <a:pPr indent="-381000" lvl="0" marL="457200" rtl="0">
              <a:spcBef>
                <a:spcPts val="0"/>
              </a:spcBef>
              <a:spcAft>
                <a:spcPts val="0"/>
              </a:spcAft>
              <a:buClr>
                <a:srgbClr val="F1C232"/>
              </a:buClr>
              <a:buSzPts val="2400"/>
              <a:buChar char="◎"/>
            </a:pPr>
            <a:r>
              <a:rPr lang="en">
                <a:solidFill>
                  <a:srgbClr val="F1C232"/>
                </a:solidFill>
              </a:rPr>
              <a:t>Improve the volunteer profiles</a:t>
            </a:r>
            <a:endParaRPr>
              <a:solidFill>
                <a:srgbClr val="F1C232"/>
              </a:solidFill>
            </a:endParaRPr>
          </a:p>
          <a:p>
            <a:pPr indent="-381000" lvl="0" marL="457200">
              <a:spcBef>
                <a:spcPts val="0"/>
              </a:spcBef>
              <a:spcAft>
                <a:spcPts val="0"/>
              </a:spcAft>
              <a:buClr>
                <a:srgbClr val="F1C232"/>
              </a:buClr>
              <a:buSzPts val="2400"/>
              <a:buChar char="◎"/>
            </a:pPr>
            <a:r>
              <a:rPr lang="en">
                <a:solidFill>
                  <a:srgbClr val="F1C232"/>
                </a:solidFill>
              </a:rPr>
              <a:t>Complex resource types</a:t>
            </a:r>
            <a:endParaRPr>
              <a:solidFill>
                <a:srgbClr val="F1C232"/>
              </a:solidFill>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8" name="Shape 608"/>
        <p:cNvGrpSpPr/>
        <p:nvPr/>
      </p:nvGrpSpPr>
      <p:grpSpPr>
        <a:xfrm>
          <a:off x="0" y="0"/>
          <a:ext cx="0" cy="0"/>
          <a:chOff x="0" y="0"/>
          <a:chExt cx="0" cy="0"/>
        </a:xfrm>
      </p:grpSpPr>
      <p:sp>
        <p:nvSpPr>
          <p:cNvPr id="609" name="Shape 609"/>
          <p:cNvSpPr txBox="1"/>
          <p:nvPr>
            <p:ph idx="4294967295" type="ctrTitle"/>
          </p:nvPr>
        </p:nvSpPr>
        <p:spPr>
          <a:xfrm>
            <a:off x="1304850" y="0"/>
            <a:ext cx="6534300" cy="11598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rgbClr val="617A86"/>
              </a:buClr>
              <a:buSzPts val="1800"/>
              <a:buFont typeface="Nixie One"/>
              <a:buNone/>
            </a:pPr>
            <a:r>
              <a:rPr lang="en" sz="6000"/>
              <a:t>Conclusion</a:t>
            </a:r>
            <a:endParaRPr b="0" i="0" sz="6000" u="none" cap="none" strike="noStrike">
              <a:solidFill>
                <a:srgbClr val="617A86"/>
              </a:solidFill>
              <a:latin typeface="Nixie One"/>
              <a:ea typeface="Nixie One"/>
              <a:cs typeface="Nixie One"/>
              <a:sym typeface="Nixie One"/>
            </a:endParaRPr>
          </a:p>
        </p:txBody>
      </p:sp>
      <p:sp>
        <p:nvSpPr>
          <p:cNvPr id="610" name="Shape 610"/>
          <p:cNvSpPr txBox="1"/>
          <p:nvPr>
            <p:ph idx="4294967295" type="subTitle"/>
          </p:nvPr>
        </p:nvSpPr>
        <p:spPr>
          <a:xfrm>
            <a:off x="1304925" y="3868755"/>
            <a:ext cx="6534300" cy="784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600"/>
              </a:spcBef>
              <a:spcAft>
                <a:spcPts val="0"/>
              </a:spcAft>
              <a:buClr>
                <a:srgbClr val="A1BECC"/>
              </a:buClr>
              <a:buSzPts val="2400"/>
              <a:buFont typeface="Varela Round"/>
              <a:buNone/>
            </a:pPr>
            <a:r>
              <a:rPr lang="en" sz="2000">
                <a:solidFill>
                  <a:srgbClr val="0000FF"/>
                </a:solidFill>
              </a:rPr>
              <a:t>Using Scrum,Kanban and XP methodologies we could deliver executable product by meeting needs and returning “value” to customer.</a:t>
            </a:r>
            <a:endParaRPr b="0" i="0" sz="2000" u="none" cap="none" strike="noStrike">
              <a:solidFill>
                <a:srgbClr val="0000FF"/>
              </a:solidFill>
              <a:latin typeface="Varela Round"/>
              <a:ea typeface="Varela Round"/>
              <a:cs typeface="Varela Round"/>
              <a:sym typeface="Varela Round"/>
            </a:endParaRPr>
          </a:p>
        </p:txBody>
      </p:sp>
      <p:sp>
        <p:nvSpPr>
          <p:cNvPr id="611" name="Shape 611"/>
          <p:cNvSpPr/>
          <p:nvPr/>
        </p:nvSpPr>
        <p:spPr>
          <a:xfrm>
            <a:off x="3333750" y="1333500"/>
            <a:ext cx="2476500" cy="2476500"/>
          </a:xfrm>
          <a:prstGeom prst="ellipse">
            <a:avLst/>
          </a:prstGeom>
          <a:solidFill>
            <a:srgbClr val="E8004C">
              <a:alpha val="8666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2" name="Shape 612"/>
          <p:cNvSpPr/>
          <p:nvPr/>
        </p:nvSpPr>
        <p:spPr>
          <a:xfrm>
            <a:off x="3209925" y="1209675"/>
            <a:ext cx="2724300" cy="2724300"/>
          </a:xfrm>
          <a:prstGeom prst="ellipse">
            <a:avLst/>
          </a:prstGeom>
          <a:noFill/>
          <a:ln cap="flat" cmpd="sng" w="9525">
            <a:solidFill>
              <a:srgbClr val="ED4A00"/>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3" name="Shape 613"/>
          <p:cNvSpPr/>
          <p:nvPr/>
        </p:nvSpPr>
        <p:spPr>
          <a:xfrm>
            <a:off x="2962275" y="1543050"/>
            <a:ext cx="704700" cy="704700"/>
          </a:xfrm>
          <a:prstGeom prst="ellipse">
            <a:avLst/>
          </a:prstGeom>
          <a:solidFill>
            <a:srgbClr val="F8BB00">
              <a:alpha val="8666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4" name="Shape 614"/>
          <p:cNvSpPr/>
          <p:nvPr/>
        </p:nvSpPr>
        <p:spPr>
          <a:xfrm>
            <a:off x="5295900" y="2897050"/>
            <a:ext cx="971700" cy="971700"/>
          </a:xfrm>
          <a:prstGeom prst="donut">
            <a:avLst>
              <a:gd fmla="val 12811" name="adj"/>
            </a:avLst>
          </a:prstGeom>
          <a:solidFill>
            <a:srgbClr val="BBCD00">
              <a:alpha val="8666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15" name="Shape 615"/>
          <p:cNvPicPr preferRelativeResize="0"/>
          <p:nvPr/>
        </p:nvPicPr>
        <p:blipFill>
          <a:blip r:embed="rId3">
            <a:alphaModFix/>
          </a:blip>
          <a:stretch>
            <a:fillRect/>
          </a:stretch>
        </p:blipFill>
        <p:spPr>
          <a:xfrm>
            <a:off x="3725050" y="1716663"/>
            <a:ext cx="1789624" cy="1763963"/>
          </a:xfrm>
          <a:prstGeom prst="rect">
            <a:avLst/>
          </a:prstGeom>
          <a:noFill/>
          <a:ln cap="flat" cmpd="sng" w="9525">
            <a:solidFill>
              <a:srgbClr val="ED4A00"/>
            </a:solidFill>
            <a:prstDash val="dash"/>
            <a:round/>
            <a:headEnd len="sm" w="sm" type="none"/>
            <a:tailEnd len="sm" w="sm" type="none"/>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9" name="Shape 619"/>
        <p:cNvGrpSpPr/>
        <p:nvPr/>
      </p:nvGrpSpPr>
      <p:grpSpPr>
        <a:xfrm>
          <a:off x="0" y="0"/>
          <a:ext cx="0" cy="0"/>
          <a:chOff x="0" y="0"/>
          <a:chExt cx="0" cy="0"/>
        </a:xfrm>
      </p:grpSpPr>
      <p:sp>
        <p:nvSpPr>
          <p:cNvPr id="620" name="Shape 620"/>
          <p:cNvSpPr txBox="1"/>
          <p:nvPr>
            <p:ph idx="4294967295" type="ctrTitle"/>
          </p:nvPr>
        </p:nvSpPr>
        <p:spPr>
          <a:xfrm>
            <a:off x="685800" y="668942"/>
            <a:ext cx="7772400" cy="11598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rgbClr val="617A86"/>
              </a:buClr>
              <a:buSzPts val="1800"/>
              <a:buFont typeface="Nixie One"/>
              <a:buNone/>
            </a:pPr>
            <a:r>
              <a:rPr b="0" i="0" lang="en" sz="4800" u="none" cap="none" strike="noStrike">
                <a:solidFill>
                  <a:srgbClr val="617A86"/>
                </a:solidFill>
                <a:latin typeface="Nixie One"/>
                <a:ea typeface="Nixie One"/>
                <a:cs typeface="Nixie One"/>
                <a:sym typeface="Nixie One"/>
              </a:rPr>
              <a:t>Thanks!</a:t>
            </a:r>
            <a:endParaRPr b="0" i="0" sz="4800" u="none" cap="none" strike="noStrike">
              <a:solidFill>
                <a:srgbClr val="617A86"/>
              </a:solidFill>
              <a:latin typeface="Nixie One"/>
              <a:ea typeface="Nixie One"/>
              <a:cs typeface="Nixie One"/>
              <a:sym typeface="Nixie One"/>
            </a:endParaRPr>
          </a:p>
        </p:txBody>
      </p:sp>
      <p:sp>
        <p:nvSpPr>
          <p:cNvPr id="621" name="Shape 621"/>
          <p:cNvSpPr txBox="1"/>
          <p:nvPr>
            <p:ph idx="4294967295" type="subTitle"/>
          </p:nvPr>
        </p:nvSpPr>
        <p:spPr>
          <a:xfrm>
            <a:off x="1275150" y="3229400"/>
            <a:ext cx="6593700" cy="752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600"/>
              </a:spcBef>
              <a:spcAft>
                <a:spcPts val="0"/>
              </a:spcAft>
              <a:buClr>
                <a:srgbClr val="A1BECC"/>
              </a:buClr>
              <a:buSzPts val="2400"/>
              <a:buFont typeface="Varela Round"/>
              <a:buNone/>
            </a:pPr>
            <a:r>
              <a:rPr b="1" i="0" lang="en" sz="3600" u="none" cap="none" strike="noStrike">
                <a:solidFill>
                  <a:srgbClr val="00ACC3"/>
                </a:solidFill>
                <a:latin typeface="Varela Round"/>
                <a:ea typeface="Varela Round"/>
                <a:cs typeface="Varela Round"/>
                <a:sym typeface="Varela Round"/>
              </a:rPr>
              <a:t>Any questions?</a:t>
            </a:r>
            <a:endParaRPr b="1" i="0" sz="3600" u="none" cap="none" strike="noStrike">
              <a:solidFill>
                <a:srgbClr val="00ACC3"/>
              </a:solidFill>
              <a:latin typeface="Varela Round"/>
              <a:ea typeface="Varela Round"/>
              <a:cs typeface="Varela Round"/>
              <a:sym typeface="Varela Round"/>
            </a:endParaRPr>
          </a:p>
        </p:txBody>
      </p:sp>
      <p:sp>
        <p:nvSpPr>
          <p:cNvPr id="622" name="Shape 622"/>
          <p:cNvSpPr/>
          <p:nvPr/>
        </p:nvSpPr>
        <p:spPr>
          <a:xfrm>
            <a:off x="4073931" y="2091663"/>
            <a:ext cx="996143" cy="996143"/>
          </a:xfrm>
          <a:custGeom>
            <a:pathLst>
              <a:path extrusionOk="0" h="15290" w="15290">
                <a:moveTo>
                  <a:pt x="4519" y="6815"/>
                </a:moveTo>
                <a:lnTo>
                  <a:pt x="4690" y="6839"/>
                </a:lnTo>
                <a:lnTo>
                  <a:pt x="4861" y="6888"/>
                </a:lnTo>
                <a:lnTo>
                  <a:pt x="5007" y="6986"/>
                </a:lnTo>
                <a:lnTo>
                  <a:pt x="5154" y="7084"/>
                </a:lnTo>
                <a:lnTo>
                  <a:pt x="5251" y="7230"/>
                </a:lnTo>
                <a:lnTo>
                  <a:pt x="5325" y="7401"/>
                </a:lnTo>
                <a:lnTo>
                  <a:pt x="5374" y="7572"/>
                </a:lnTo>
                <a:lnTo>
                  <a:pt x="5398" y="7767"/>
                </a:lnTo>
                <a:lnTo>
                  <a:pt x="5374" y="7963"/>
                </a:lnTo>
                <a:lnTo>
                  <a:pt x="5325" y="8134"/>
                </a:lnTo>
                <a:lnTo>
                  <a:pt x="5251" y="8305"/>
                </a:lnTo>
                <a:lnTo>
                  <a:pt x="5154" y="8451"/>
                </a:lnTo>
                <a:lnTo>
                  <a:pt x="5007" y="8549"/>
                </a:lnTo>
                <a:lnTo>
                  <a:pt x="4861" y="8647"/>
                </a:lnTo>
                <a:lnTo>
                  <a:pt x="4690" y="8696"/>
                </a:lnTo>
                <a:lnTo>
                  <a:pt x="4519" y="8720"/>
                </a:lnTo>
                <a:lnTo>
                  <a:pt x="4348" y="8696"/>
                </a:lnTo>
                <a:lnTo>
                  <a:pt x="4177" y="8647"/>
                </a:lnTo>
                <a:lnTo>
                  <a:pt x="4030" y="8549"/>
                </a:lnTo>
                <a:lnTo>
                  <a:pt x="3884" y="8451"/>
                </a:lnTo>
                <a:lnTo>
                  <a:pt x="3786" y="8305"/>
                </a:lnTo>
                <a:lnTo>
                  <a:pt x="3713" y="8134"/>
                </a:lnTo>
                <a:lnTo>
                  <a:pt x="3664" y="7963"/>
                </a:lnTo>
                <a:lnTo>
                  <a:pt x="3640" y="7767"/>
                </a:lnTo>
                <a:lnTo>
                  <a:pt x="3664" y="7572"/>
                </a:lnTo>
                <a:lnTo>
                  <a:pt x="3713" y="7401"/>
                </a:lnTo>
                <a:lnTo>
                  <a:pt x="3786" y="7230"/>
                </a:lnTo>
                <a:lnTo>
                  <a:pt x="3884" y="7084"/>
                </a:lnTo>
                <a:lnTo>
                  <a:pt x="4030" y="6986"/>
                </a:lnTo>
                <a:lnTo>
                  <a:pt x="4177" y="6888"/>
                </a:lnTo>
                <a:lnTo>
                  <a:pt x="4348" y="6839"/>
                </a:lnTo>
                <a:lnTo>
                  <a:pt x="4519" y="6815"/>
                </a:lnTo>
                <a:close/>
                <a:moveTo>
                  <a:pt x="10771" y="6815"/>
                </a:moveTo>
                <a:lnTo>
                  <a:pt x="10942" y="6839"/>
                </a:lnTo>
                <a:lnTo>
                  <a:pt x="11113" y="6888"/>
                </a:lnTo>
                <a:lnTo>
                  <a:pt x="11260" y="6986"/>
                </a:lnTo>
                <a:lnTo>
                  <a:pt x="11406" y="7084"/>
                </a:lnTo>
                <a:lnTo>
                  <a:pt x="11504" y="7230"/>
                </a:lnTo>
                <a:lnTo>
                  <a:pt x="11577" y="7401"/>
                </a:lnTo>
                <a:lnTo>
                  <a:pt x="11626" y="7572"/>
                </a:lnTo>
                <a:lnTo>
                  <a:pt x="11650" y="7767"/>
                </a:lnTo>
                <a:lnTo>
                  <a:pt x="11626" y="7963"/>
                </a:lnTo>
                <a:lnTo>
                  <a:pt x="11577" y="8134"/>
                </a:lnTo>
                <a:lnTo>
                  <a:pt x="11504" y="8305"/>
                </a:lnTo>
                <a:lnTo>
                  <a:pt x="11406" y="8451"/>
                </a:lnTo>
                <a:lnTo>
                  <a:pt x="11260" y="8549"/>
                </a:lnTo>
                <a:lnTo>
                  <a:pt x="11113" y="8647"/>
                </a:lnTo>
                <a:lnTo>
                  <a:pt x="10942" y="8696"/>
                </a:lnTo>
                <a:lnTo>
                  <a:pt x="10771" y="8720"/>
                </a:lnTo>
                <a:lnTo>
                  <a:pt x="10600" y="8696"/>
                </a:lnTo>
                <a:lnTo>
                  <a:pt x="10429" y="8647"/>
                </a:lnTo>
                <a:lnTo>
                  <a:pt x="10283" y="8549"/>
                </a:lnTo>
                <a:lnTo>
                  <a:pt x="10136" y="8451"/>
                </a:lnTo>
                <a:lnTo>
                  <a:pt x="10038" y="8305"/>
                </a:lnTo>
                <a:lnTo>
                  <a:pt x="9965" y="8134"/>
                </a:lnTo>
                <a:lnTo>
                  <a:pt x="9916" y="7963"/>
                </a:lnTo>
                <a:lnTo>
                  <a:pt x="9892" y="7767"/>
                </a:lnTo>
                <a:lnTo>
                  <a:pt x="9916" y="7572"/>
                </a:lnTo>
                <a:lnTo>
                  <a:pt x="9965" y="7401"/>
                </a:lnTo>
                <a:lnTo>
                  <a:pt x="10038" y="7230"/>
                </a:lnTo>
                <a:lnTo>
                  <a:pt x="10136" y="7084"/>
                </a:lnTo>
                <a:lnTo>
                  <a:pt x="10283" y="6986"/>
                </a:lnTo>
                <a:lnTo>
                  <a:pt x="10429" y="6888"/>
                </a:lnTo>
                <a:lnTo>
                  <a:pt x="10600" y="6839"/>
                </a:lnTo>
                <a:lnTo>
                  <a:pt x="10771" y="6815"/>
                </a:lnTo>
                <a:close/>
                <a:moveTo>
                  <a:pt x="11308" y="10210"/>
                </a:moveTo>
                <a:lnTo>
                  <a:pt x="11406" y="10234"/>
                </a:lnTo>
                <a:lnTo>
                  <a:pt x="11479" y="10259"/>
                </a:lnTo>
                <a:lnTo>
                  <a:pt x="11577" y="10307"/>
                </a:lnTo>
                <a:lnTo>
                  <a:pt x="11650" y="10356"/>
                </a:lnTo>
                <a:lnTo>
                  <a:pt x="11699" y="10430"/>
                </a:lnTo>
                <a:lnTo>
                  <a:pt x="11748" y="10527"/>
                </a:lnTo>
                <a:lnTo>
                  <a:pt x="11772" y="10625"/>
                </a:lnTo>
                <a:lnTo>
                  <a:pt x="11797" y="10698"/>
                </a:lnTo>
                <a:lnTo>
                  <a:pt x="11772" y="10796"/>
                </a:lnTo>
                <a:lnTo>
                  <a:pt x="11748" y="10894"/>
                </a:lnTo>
                <a:lnTo>
                  <a:pt x="11699" y="10967"/>
                </a:lnTo>
                <a:lnTo>
                  <a:pt x="11650" y="11065"/>
                </a:lnTo>
                <a:lnTo>
                  <a:pt x="11235" y="11431"/>
                </a:lnTo>
                <a:lnTo>
                  <a:pt x="10795" y="11773"/>
                </a:lnTo>
                <a:lnTo>
                  <a:pt x="10307" y="12041"/>
                </a:lnTo>
                <a:lnTo>
                  <a:pt x="9819" y="12286"/>
                </a:lnTo>
                <a:lnTo>
                  <a:pt x="9281" y="12457"/>
                </a:lnTo>
                <a:lnTo>
                  <a:pt x="8768" y="12603"/>
                </a:lnTo>
                <a:lnTo>
                  <a:pt x="8207" y="12676"/>
                </a:lnTo>
                <a:lnTo>
                  <a:pt x="7645" y="12701"/>
                </a:lnTo>
                <a:lnTo>
                  <a:pt x="7083" y="12676"/>
                </a:lnTo>
                <a:lnTo>
                  <a:pt x="6521" y="12603"/>
                </a:lnTo>
                <a:lnTo>
                  <a:pt x="6009" y="12457"/>
                </a:lnTo>
                <a:lnTo>
                  <a:pt x="5471" y="12286"/>
                </a:lnTo>
                <a:lnTo>
                  <a:pt x="4983" y="12041"/>
                </a:lnTo>
                <a:lnTo>
                  <a:pt x="4494" y="11773"/>
                </a:lnTo>
                <a:lnTo>
                  <a:pt x="4055" y="11431"/>
                </a:lnTo>
                <a:lnTo>
                  <a:pt x="3640" y="11065"/>
                </a:lnTo>
                <a:lnTo>
                  <a:pt x="3591" y="10967"/>
                </a:lnTo>
                <a:lnTo>
                  <a:pt x="3542" y="10894"/>
                </a:lnTo>
                <a:lnTo>
                  <a:pt x="3517" y="10796"/>
                </a:lnTo>
                <a:lnTo>
                  <a:pt x="3493" y="10698"/>
                </a:lnTo>
                <a:lnTo>
                  <a:pt x="3517" y="10625"/>
                </a:lnTo>
                <a:lnTo>
                  <a:pt x="3542" y="10527"/>
                </a:lnTo>
                <a:lnTo>
                  <a:pt x="3591" y="10430"/>
                </a:lnTo>
                <a:lnTo>
                  <a:pt x="3640" y="10356"/>
                </a:lnTo>
                <a:lnTo>
                  <a:pt x="3713" y="10307"/>
                </a:lnTo>
                <a:lnTo>
                  <a:pt x="3811" y="10259"/>
                </a:lnTo>
                <a:lnTo>
                  <a:pt x="3884" y="10234"/>
                </a:lnTo>
                <a:lnTo>
                  <a:pt x="3981" y="10210"/>
                </a:lnTo>
                <a:lnTo>
                  <a:pt x="4079" y="10234"/>
                </a:lnTo>
                <a:lnTo>
                  <a:pt x="4177" y="10259"/>
                </a:lnTo>
                <a:lnTo>
                  <a:pt x="4250" y="10307"/>
                </a:lnTo>
                <a:lnTo>
                  <a:pt x="4323" y="10356"/>
                </a:lnTo>
                <a:lnTo>
                  <a:pt x="4690" y="10674"/>
                </a:lnTo>
                <a:lnTo>
                  <a:pt x="5056" y="10942"/>
                </a:lnTo>
                <a:lnTo>
                  <a:pt x="5447" y="11187"/>
                </a:lnTo>
                <a:lnTo>
                  <a:pt x="5862" y="11382"/>
                </a:lnTo>
                <a:lnTo>
                  <a:pt x="6277" y="11529"/>
                </a:lnTo>
                <a:lnTo>
                  <a:pt x="6717" y="11651"/>
                </a:lnTo>
                <a:lnTo>
                  <a:pt x="7181" y="11700"/>
                </a:lnTo>
                <a:lnTo>
                  <a:pt x="7645" y="11724"/>
                </a:lnTo>
                <a:lnTo>
                  <a:pt x="8109" y="11700"/>
                </a:lnTo>
                <a:lnTo>
                  <a:pt x="8573" y="11651"/>
                </a:lnTo>
                <a:lnTo>
                  <a:pt x="9013" y="11529"/>
                </a:lnTo>
                <a:lnTo>
                  <a:pt x="9428" y="11382"/>
                </a:lnTo>
                <a:lnTo>
                  <a:pt x="9843" y="11187"/>
                </a:lnTo>
                <a:lnTo>
                  <a:pt x="10234" y="10942"/>
                </a:lnTo>
                <a:lnTo>
                  <a:pt x="10600" y="10674"/>
                </a:lnTo>
                <a:lnTo>
                  <a:pt x="10966" y="10356"/>
                </a:lnTo>
                <a:lnTo>
                  <a:pt x="11040" y="10307"/>
                </a:lnTo>
                <a:lnTo>
                  <a:pt x="11113" y="10259"/>
                </a:lnTo>
                <a:lnTo>
                  <a:pt x="11211" y="10234"/>
                </a:lnTo>
                <a:lnTo>
                  <a:pt x="11308" y="10210"/>
                </a:lnTo>
                <a:close/>
                <a:moveTo>
                  <a:pt x="7254" y="1"/>
                </a:moveTo>
                <a:lnTo>
                  <a:pt x="6863" y="50"/>
                </a:lnTo>
                <a:lnTo>
                  <a:pt x="6473" y="99"/>
                </a:lnTo>
                <a:lnTo>
                  <a:pt x="6106" y="147"/>
                </a:lnTo>
                <a:lnTo>
                  <a:pt x="5740" y="245"/>
                </a:lnTo>
                <a:lnTo>
                  <a:pt x="5374" y="343"/>
                </a:lnTo>
                <a:lnTo>
                  <a:pt x="5007" y="465"/>
                </a:lnTo>
                <a:lnTo>
                  <a:pt x="4665" y="611"/>
                </a:lnTo>
                <a:lnTo>
                  <a:pt x="4323" y="758"/>
                </a:lnTo>
                <a:lnTo>
                  <a:pt x="4006" y="929"/>
                </a:lnTo>
                <a:lnTo>
                  <a:pt x="3688" y="1100"/>
                </a:lnTo>
                <a:lnTo>
                  <a:pt x="3371" y="1295"/>
                </a:lnTo>
                <a:lnTo>
                  <a:pt x="3078" y="1515"/>
                </a:lnTo>
                <a:lnTo>
                  <a:pt x="2785" y="1735"/>
                </a:lnTo>
                <a:lnTo>
                  <a:pt x="2516" y="1979"/>
                </a:lnTo>
                <a:lnTo>
                  <a:pt x="2247" y="2248"/>
                </a:lnTo>
                <a:lnTo>
                  <a:pt x="1979" y="2516"/>
                </a:lnTo>
                <a:lnTo>
                  <a:pt x="1735" y="2785"/>
                </a:lnTo>
                <a:lnTo>
                  <a:pt x="1515" y="3078"/>
                </a:lnTo>
                <a:lnTo>
                  <a:pt x="1295" y="3371"/>
                </a:lnTo>
                <a:lnTo>
                  <a:pt x="1100" y="3689"/>
                </a:lnTo>
                <a:lnTo>
                  <a:pt x="929" y="4006"/>
                </a:lnTo>
                <a:lnTo>
                  <a:pt x="758" y="4324"/>
                </a:lnTo>
                <a:lnTo>
                  <a:pt x="611" y="4666"/>
                </a:lnTo>
                <a:lnTo>
                  <a:pt x="465" y="5008"/>
                </a:lnTo>
                <a:lnTo>
                  <a:pt x="342" y="5374"/>
                </a:lnTo>
                <a:lnTo>
                  <a:pt x="245" y="5740"/>
                </a:lnTo>
                <a:lnTo>
                  <a:pt x="147" y="6107"/>
                </a:lnTo>
                <a:lnTo>
                  <a:pt x="98" y="6473"/>
                </a:lnTo>
                <a:lnTo>
                  <a:pt x="49" y="6864"/>
                </a:lnTo>
                <a:lnTo>
                  <a:pt x="1" y="7255"/>
                </a:lnTo>
                <a:lnTo>
                  <a:pt x="1" y="7645"/>
                </a:lnTo>
                <a:lnTo>
                  <a:pt x="1" y="8036"/>
                </a:lnTo>
                <a:lnTo>
                  <a:pt x="49" y="8427"/>
                </a:lnTo>
                <a:lnTo>
                  <a:pt x="98" y="8818"/>
                </a:lnTo>
                <a:lnTo>
                  <a:pt x="147" y="9184"/>
                </a:lnTo>
                <a:lnTo>
                  <a:pt x="245" y="9550"/>
                </a:lnTo>
                <a:lnTo>
                  <a:pt x="342" y="9917"/>
                </a:lnTo>
                <a:lnTo>
                  <a:pt x="465" y="10283"/>
                </a:lnTo>
                <a:lnTo>
                  <a:pt x="611" y="10625"/>
                </a:lnTo>
                <a:lnTo>
                  <a:pt x="758" y="10967"/>
                </a:lnTo>
                <a:lnTo>
                  <a:pt x="929" y="11284"/>
                </a:lnTo>
                <a:lnTo>
                  <a:pt x="1100" y="11602"/>
                </a:lnTo>
                <a:lnTo>
                  <a:pt x="1295" y="11919"/>
                </a:lnTo>
                <a:lnTo>
                  <a:pt x="1515" y="12212"/>
                </a:lnTo>
                <a:lnTo>
                  <a:pt x="1735" y="12506"/>
                </a:lnTo>
                <a:lnTo>
                  <a:pt x="1979" y="12774"/>
                </a:lnTo>
                <a:lnTo>
                  <a:pt x="2247" y="13043"/>
                </a:lnTo>
                <a:lnTo>
                  <a:pt x="2516" y="13311"/>
                </a:lnTo>
                <a:lnTo>
                  <a:pt x="2785" y="13556"/>
                </a:lnTo>
                <a:lnTo>
                  <a:pt x="3078" y="13776"/>
                </a:lnTo>
                <a:lnTo>
                  <a:pt x="3371" y="13995"/>
                </a:lnTo>
                <a:lnTo>
                  <a:pt x="3688" y="14191"/>
                </a:lnTo>
                <a:lnTo>
                  <a:pt x="4006" y="14362"/>
                </a:lnTo>
                <a:lnTo>
                  <a:pt x="4323" y="14533"/>
                </a:lnTo>
                <a:lnTo>
                  <a:pt x="4665" y="14679"/>
                </a:lnTo>
                <a:lnTo>
                  <a:pt x="5007" y="14826"/>
                </a:lnTo>
                <a:lnTo>
                  <a:pt x="5374" y="14948"/>
                </a:lnTo>
                <a:lnTo>
                  <a:pt x="5740" y="15046"/>
                </a:lnTo>
                <a:lnTo>
                  <a:pt x="6106" y="15143"/>
                </a:lnTo>
                <a:lnTo>
                  <a:pt x="6473" y="15192"/>
                </a:lnTo>
                <a:lnTo>
                  <a:pt x="6863" y="15241"/>
                </a:lnTo>
                <a:lnTo>
                  <a:pt x="7254" y="15290"/>
                </a:lnTo>
                <a:lnTo>
                  <a:pt x="8036" y="15290"/>
                </a:lnTo>
                <a:lnTo>
                  <a:pt x="8426" y="15241"/>
                </a:lnTo>
                <a:lnTo>
                  <a:pt x="8817" y="15192"/>
                </a:lnTo>
                <a:lnTo>
                  <a:pt x="9184" y="15143"/>
                </a:lnTo>
                <a:lnTo>
                  <a:pt x="9550" y="15046"/>
                </a:lnTo>
                <a:lnTo>
                  <a:pt x="9916" y="14948"/>
                </a:lnTo>
                <a:lnTo>
                  <a:pt x="10283" y="14826"/>
                </a:lnTo>
                <a:lnTo>
                  <a:pt x="10625" y="14679"/>
                </a:lnTo>
                <a:lnTo>
                  <a:pt x="10966" y="14533"/>
                </a:lnTo>
                <a:lnTo>
                  <a:pt x="11284" y="14362"/>
                </a:lnTo>
                <a:lnTo>
                  <a:pt x="11601" y="14191"/>
                </a:lnTo>
                <a:lnTo>
                  <a:pt x="11919" y="13995"/>
                </a:lnTo>
                <a:lnTo>
                  <a:pt x="12212" y="13776"/>
                </a:lnTo>
                <a:lnTo>
                  <a:pt x="12505" y="13556"/>
                </a:lnTo>
                <a:lnTo>
                  <a:pt x="12774" y="13311"/>
                </a:lnTo>
                <a:lnTo>
                  <a:pt x="13042" y="13043"/>
                </a:lnTo>
                <a:lnTo>
                  <a:pt x="13311" y="12774"/>
                </a:lnTo>
                <a:lnTo>
                  <a:pt x="13555" y="12506"/>
                </a:lnTo>
                <a:lnTo>
                  <a:pt x="13775" y="12212"/>
                </a:lnTo>
                <a:lnTo>
                  <a:pt x="13995" y="11919"/>
                </a:lnTo>
                <a:lnTo>
                  <a:pt x="14190" y="11602"/>
                </a:lnTo>
                <a:lnTo>
                  <a:pt x="14361" y="11284"/>
                </a:lnTo>
                <a:lnTo>
                  <a:pt x="14532" y="10967"/>
                </a:lnTo>
                <a:lnTo>
                  <a:pt x="14679" y="10625"/>
                </a:lnTo>
                <a:lnTo>
                  <a:pt x="14825" y="10283"/>
                </a:lnTo>
                <a:lnTo>
                  <a:pt x="14947" y="9917"/>
                </a:lnTo>
                <a:lnTo>
                  <a:pt x="15045" y="9550"/>
                </a:lnTo>
                <a:lnTo>
                  <a:pt x="15143" y="9184"/>
                </a:lnTo>
                <a:lnTo>
                  <a:pt x="15192" y="8818"/>
                </a:lnTo>
                <a:lnTo>
                  <a:pt x="15240" y="8427"/>
                </a:lnTo>
                <a:lnTo>
                  <a:pt x="15289" y="8036"/>
                </a:lnTo>
                <a:lnTo>
                  <a:pt x="15289" y="7645"/>
                </a:lnTo>
                <a:lnTo>
                  <a:pt x="15289" y="7255"/>
                </a:lnTo>
                <a:lnTo>
                  <a:pt x="15240" y="6864"/>
                </a:lnTo>
                <a:lnTo>
                  <a:pt x="15192" y="6473"/>
                </a:lnTo>
                <a:lnTo>
                  <a:pt x="15143" y="6107"/>
                </a:lnTo>
                <a:lnTo>
                  <a:pt x="15045" y="5740"/>
                </a:lnTo>
                <a:lnTo>
                  <a:pt x="14947" y="5374"/>
                </a:lnTo>
                <a:lnTo>
                  <a:pt x="14825" y="5008"/>
                </a:lnTo>
                <a:lnTo>
                  <a:pt x="14679" y="4666"/>
                </a:lnTo>
                <a:lnTo>
                  <a:pt x="14532" y="4324"/>
                </a:lnTo>
                <a:lnTo>
                  <a:pt x="14361" y="4006"/>
                </a:lnTo>
                <a:lnTo>
                  <a:pt x="14190" y="3689"/>
                </a:lnTo>
                <a:lnTo>
                  <a:pt x="13995" y="3371"/>
                </a:lnTo>
                <a:lnTo>
                  <a:pt x="13775" y="3078"/>
                </a:lnTo>
                <a:lnTo>
                  <a:pt x="13555" y="2785"/>
                </a:lnTo>
                <a:lnTo>
                  <a:pt x="13311" y="2516"/>
                </a:lnTo>
                <a:lnTo>
                  <a:pt x="13042" y="2248"/>
                </a:lnTo>
                <a:lnTo>
                  <a:pt x="12774" y="1979"/>
                </a:lnTo>
                <a:lnTo>
                  <a:pt x="12505" y="1735"/>
                </a:lnTo>
                <a:lnTo>
                  <a:pt x="12212" y="1515"/>
                </a:lnTo>
                <a:lnTo>
                  <a:pt x="11919" y="1295"/>
                </a:lnTo>
                <a:lnTo>
                  <a:pt x="11601" y="1100"/>
                </a:lnTo>
                <a:lnTo>
                  <a:pt x="11284" y="929"/>
                </a:lnTo>
                <a:lnTo>
                  <a:pt x="10966" y="758"/>
                </a:lnTo>
                <a:lnTo>
                  <a:pt x="10625" y="611"/>
                </a:lnTo>
                <a:lnTo>
                  <a:pt x="10283" y="465"/>
                </a:lnTo>
                <a:lnTo>
                  <a:pt x="9916" y="343"/>
                </a:lnTo>
                <a:lnTo>
                  <a:pt x="9550" y="245"/>
                </a:lnTo>
                <a:lnTo>
                  <a:pt x="9184" y="147"/>
                </a:lnTo>
                <a:lnTo>
                  <a:pt x="8817" y="99"/>
                </a:lnTo>
                <a:lnTo>
                  <a:pt x="8426" y="50"/>
                </a:lnTo>
                <a:lnTo>
                  <a:pt x="8036" y="1"/>
                </a:lnTo>
                <a:close/>
              </a:path>
            </a:pathLst>
          </a:custGeom>
          <a:solidFill>
            <a:srgbClr val="00D1C6">
              <a:alpha val="8666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3" name="Shape 223"/>
        <p:cNvGrpSpPr/>
        <p:nvPr/>
      </p:nvGrpSpPr>
      <p:grpSpPr>
        <a:xfrm>
          <a:off x="0" y="0"/>
          <a:ext cx="0" cy="0"/>
          <a:chOff x="0" y="0"/>
          <a:chExt cx="0" cy="0"/>
        </a:xfrm>
      </p:grpSpPr>
      <p:pic>
        <p:nvPicPr>
          <p:cNvPr id="224" name="Shape 224"/>
          <p:cNvPicPr preferRelativeResize="0"/>
          <p:nvPr/>
        </p:nvPicPr>
        <p:blipFill>
          <a:blip r:embed="rId3">
            <a:alphaModFix/>
          </a:blip>
          <a:stretch>
            <a:fillRect/>
          </a:stretch>
        </p:blipFill>
        <p:spPr>
          <a:xfrm>
            <a:off x="0" y="45175"/>
            <a:ext cx="9143999" cy="50983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8" name="Shape 228"/>
        <p:cNvGrpSpPr/>
        <p:nvPr/>
      </p:nvGrpSpPr>
      <p:grpSpPr>
        <a:xfrm>
          <a:off x="0" y="0"/>
          <a:ext cx="0" cy="0"/>
          <a:chOff x="0" y="0"/>
          <a:chExt cx="0" cy="0"/>
        </a:xfrm>
      </p:grpSpPr>
      <p:pic>
        <p:nvPicPr>
          <p:cNvPr id="229" name="Shape 229"/>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3" name="Shape 233"/>
        <p:cNvGrpSpPr/>
        <p:nvPr/>
      </p:nvGrpSpPr>
      <p:grpSpPr>
        <a:xfrm>
          <a:off x="0" y="0"/>
          <a:ext cx="0" cy="0"/>
          <a:chOff x="0" y="0"/>
          <a:chExt cx="0" cy="0"/>
        </a:xfrm>
      </p:grpSpPr>
      <p:pic>
        <p:nvPicPr>
          <p:cNvPr id="234" name="Shape 234"/>
          <p:cNvPicPr preferRelativeResize="0"/>
          <p:nvPr/>
        </p:nvPicPr>
        <p:blipFill>
          <a:blip r:embed="rId3">
            <a:alphaModFix/>
          </a:blip>
          <a:stretch>
            <a:fillRect/>
          </a:stretch>
        </p:blipFill>
        <p:spPr>
          <a:xfrm>
            <a:off x="0" y="0"/>
            <a:ext cx="9144000" cy="514350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uck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